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8" r:id="rId4"/>
    <p:sldId id="260" r:id="rId5"/>
    <p:sldId id="257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914AC6-38D1-4823-A4BB-E8BC9A928D30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48CE15-A6E3-4D54-B725-EF35F40691E7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83"/>
            <a:ext cx="9144000" cy="1493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9710" y="4077072"/>
            <a:ext cx="84249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        </a:t>
            </a:r>
            <a:r>
              <a:rPr lang="cs-CZ" sz="3000" dirty="0" smtClean="0"/>
              <a:t>Autor: Mgr. Iveta Váňová</a:t>
            </a:r>
          </a:p>
          <a:p>
            <a:r>
              <a:rPr lang="cs-CZ" sz="3000" dirty="0" smtClean="0"/>
              <a:t>   VY_32_ </a:t>
            </a:r>
            <a:r>
              <a:rPr lang="cs-CZ" sz="3000" dirty="0" smtClean="0"/>
              <a:t>INOVACE_28_ </a:t>
            </a:r>
            <a:r>
              <a:rPr lang="cs-CZ" sz="3000" dirty="0" smtClean="0"/>
              <a:t>R</a:t>
            </a:r>
            <a:r>
              <a:rPr lang="cs-CZ" sz="3000" dirty="0" smtClean="0"/>
              <a:t>ostliny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99792" y="3635097"/>
            <a:ext cx="43204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     Rostliny</a:t>
            </a:r>
            <a:endParaRPr lang="cs-CZ" sz="3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6021288"/>
            <a:ext cx="91377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491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325982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rgbClr val="0070C0"/>
                </a:solidFill>
              </a:rPr>
              <a:t>Rostliny dělíme na:</a:t>
            </a:r>
            <a:endParaRPr lang="cs-CZ" sz="3600" b="1" dirty="0">
              <a:ln w="50800"/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1988840"/>
            <a:ext cx="6840760" cy="20313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b="1" cap="all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1.byliny-a) kvetoucí- slunečnice, astra</a:t>
            </a:r>
          </a:p>
          <a:p>
            <a:r>
              <a:rPr lang="cs-CZ" b="1" cap="all" dirty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b="1" cap="all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                b) nekvetoucí- mechy, lišejníky</a:t>
            </a:r>
          </a:p>
          <a:p>
            <a:endParaRPr lang="cs-CZ" b="1" cap="all" dirty="0" smtClean="0">
              <a:ln w="0"/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  <a:p>
            <a:endParaRPr lang="cs-CZ" b="1" cap="all" dirty="0" smtClean="0">
              <a:ln w="0"/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  <a:p>
            <a:r>
              <a:rPr lang="cs-CZ" b="1" cap="all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2.dřeviny-a) stromy-hrušeň, lípa</a:t>
            </a:r>
          </a:p>
          <a:p>
            <a:r>
              <a:rPr lang="cs-CZ" b="1" cap="all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                    </a:t>
            </a:r>
          </a:p>
          <a:p>
            <a:r>
              <a:rPr lang="cs-CZ" b="1" cap="all" dirty="0" smtClean="0">
                <a:ln w="0"/>
                <a:solidFill>
                  <a:srgbClr val="7030A0"/>
                </a:solidFill>
                <a:effectLst>
                  <a:reflection blurRad="12700" stA="50000" endPos="50000" dist="5000" dir="5400000" sy="-100000" rotWithShape="0"/>
                </a:effectLst>
              </a:rPr>
              <a:t>                    b) keře- líska, růže šípková</a:t>
            </a:r>
            <a:endParaRPr lang="cs-CZ" b="1" cap="all" dirty="0">
              <a:ln w="0"/>
              <a:solidFill>
                <a:srgbClr val="7030A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085184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Byliny mají dužnatý stonek.</a:t>
            </a:r>
          </a:p>
          <a:p>
            <a:endParaRPr lang="cs-CZ" dirty="0" smtClean="0"/>
          </a:p>
          <a:p>
            <a:r>
              <a:rPr lang="cs-CZ" dirty="0" smtClean="0"/>
              <a:t>Dřeviny mají dřevnatý stonek.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3368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271914"/>
            <a:ext cx="4104456" cy="49244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2600" b="1" cap="all" dirty="0" smtClean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Byliny</a:t>
            </a:r>
            <a:endParaRPr lang="cs-CZ" sz="2600" b="1" cap="all" dirty="0">
              <a:ln w="0"/>
              <a:solidFill>
                <a:srgbClr val="0070C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786" y="518134"/>
            <a:ext cx="2930567" cy="39074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53" y="3501008"/>
            <a:ext cx="3954016" cy="2965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50474"/>
            <a:ext cx="4072787" cy="3054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451841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lišejník-nekvetoucí</a:t>
            </a:r>
            <a:endParaRPr lang="cs-CZ" dirty="0"/>
          </a:p>
        </p:txBody>
      </p:sp>
      <p:sp>
        <p:nvSpPr>
          <p:cNvPr id="6" name="Šipka nahoru 5"/>
          <p:cNvSpPr/>
          <p:nvPr/>
        </p:nvSpPr>
        <p:spPr>
          <a:xfrm>
            <a:off x="1223628" y="4112936"/>
            <a:ext cx="288032" cy="36004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2627784" y="5733256"/>
            <a:ext cx="43204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73325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Mechy-nekvetoucí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11663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Slunečnice-kvetoucí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848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150137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</a:t>
            </a:r>
            <a:r>
              <a:rPr lang="cs-CZ" sz="2800" b="1" dirty="0" smtClean="0">
                <a:ln w="11430"/>
                <a:solidFill>
                  <a:srgbClr val="0070C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řeviny</a:t>
            </a:r>
            <a:endParaRPr lang="cs-CZ" sz="2800" b="1" dirty="0">
              <a:ln w="11430"/>
              <a:solidFill>
                <a:srgbClr val="0070C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73357"/>
            <a:ext cx="3233936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68144" y="26064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Stromy-hrušeň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174" y="1346023"/>
            <a:ext cx="4061420" cy="30460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01583" y="787647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Stromy-lípa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3665984" cy="269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036" y="4005064"/>
            <a:ext cx="3662930" cy="2482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084168" y="364502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Keře-lísky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487269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Keře-růže šípková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1050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23728" y="242854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Části těla rostlin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84784"/>
            <a:ext cx="4541340" cy="48670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44008" y="946773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Byliny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81" y="2564903"/>
            <a:ext cx="3863693" cy="3786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1600" y="21328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dřeviny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3794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07704" y="258060"/>
            <a:ext cx="55446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Zdroje textů a obrázků</a:t>
            </a:r>
            <a:endParaRPr lang="cs-CZ" sz="2600" dirty="0"/>
          </a:p>
        </p:txBody>
      </p:sp>
      <p:sp>
        <p:nvSpPr>
          <p:cNvPr id="7" name="Obdélník 6"/>
          <p:cNvSpPr/>
          <p:nvPr/>
        </p:nvSpPr>
        <p:spPr>
          <a:xfrm>
            <a:off x="395536" y="98072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http://cs.wikipedia.org/wiki/Soubor:A_sunflower.jpg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8448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http://cs.wikipedia.org/wiki/Soubor:Moos_5769.jpg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27089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http://cs.wikipedia.org/wiki/Soubor:Xanthoria_parietina_(06_03_31).jpg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7544" y="345917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http://cs.wikipedia.org/wiki/Soubor:Pyrus_bourgaeana_DehesaBoyalFlowerscloseup.jpg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50984" y="4509120"/>
            <a:ext cx="42611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http://fajnstrom.borec.cz/lipa.html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50984" y="501317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http://cs.wikipedia.org/wiki/Soubor:Corylus_avellana.jpg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73401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http://www.popelka.cz/clanky/ruze-sipkova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583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15616" y="404664"/>
            <a:ext cx="6390456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600" dirty="0">
                <a:solidFill>
                  <a:schemeClr val="bg1"/>
                </a:solidFill>
              </a:rPr>
              <a:t>Vytvořeno jako DUM do předmětu prvouka na ZŠ a MŠ 17.listopadu 1325, Mladá Boleslav pro třetí ročník základní školy.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600" dirty="0" smtClean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bg1"/>
                </a:solidFill>
              </a:rPr>
              <a:t>Materiál </a:t>
            </a:r>
            <a:r>
              <a:rPr lang="cs-CZ" sz="2600" dirty="0">
                <a:solidFill>
                  <a:schemeClr val="bg1"/>
                </a:solidFill>
              </a:rPr>
              <a:t>slouží k </a:t>
            </a:r>
            <a:r>
              <a:rPr lang="cs-CZ" sz="2600" dirty="0" smtClean="0">
                <a:solidFill>
                  <a:schemeClr val="bg1"/>
                </a:solidFill>
              </a:rPr>
              <a:t>opakování učiva o rostlinách.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6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bg1"/>
                </a:solidFill>
              </a:rPr>
              <a:t>Materiál </a:t>
            </a:r>
            <a:r>
              <a:rPr lang="cs-CZ" sz="2600" dirty="0">
                <a:solidFill>
                  <a:schemeClr val="bg1"/>
                </a:solidFill>
              </a:rPr>
              <a:t>doporučuji prezentovat pomocí </a:t>
            </a:r>
            <a:r>
              <a:rPr lang="cs-CZ" sz="2600" dirty="0" smtClean="0">
                <a:solidFill>
                  <a:schemeClr val="bg1"/>
                </a:solidFill>
              </a:rPr>
              <a:t>interaktivní tabule.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600" dirty="0">
              <a:solidFill>
                <a:schemeClr val="bg1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600" dirty="0">
                <a:solidFill>
                  <a:schemeClr val="bg1"/>
                </a:solidFill>
              </a:rPr>
              <a:t>Materiál byl vytvořen a pilotován ve </a:t>
            </a:r>
            <a:r>
              <a:rPr lang="cs-CZ" sz="2600" dirty="0" smtClean="0">
                <a:solidFill>
                  <a:schemeClr val="bg1"/>
                </a:solidFill>
              </a:rPr>
              <a:t>II. </a:t>
            </a:r>
            <a:r>
              <a:rPr lang="cs-CZ" sz="2600" dirty="0">
                <a:solidFill>
                  <a:schemeClr val="bg1"/>
                </a:solidFill>
              </a:rPr>
              <a:t>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1446563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Vlastní 1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FFFF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47</TotalTime>
  <Words>173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Věra Martincová</cp:lastModifiedBy>
  <cp:revision>7</cp:revision>
  <dcterms:created xsi:type="dcterms:W3CDTF">2012-03-26T17:09:51Z</dcterms:created>
  <dcterms:modified xsi:type="dcterms:W3CDTF">2012-03-27T08:05:16Z</dcterms:modified>
</cp:coreProperties>
</file>