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1" r:id="rId5"/>
    <p:sldId id="262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2D94B-B5A2-4219-9ABE-9C1487386559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C2BBF-A11C-440E-BC8B-C19F6EE8A7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2D94B-B5A2-4219-9ABE-9C1487386559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C2BBF-A11C-440E-BC8B-C19F6EE8A7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2D94B-B5A2-4219-9ABE-9C1487386559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C2BBF-A11C-440E-BC8B-C19F6EE8A7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2D94B-B5A2-4219-9ABE-9C1487386559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C2BBF-A11C-440E-BC8B-C19F6EE8A7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2D94B-B5A2-4219-9ABE-9C1487386559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C2BBF-A11C-440E-BC8B-C19F6EE8A7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2D94B-B5A2-4219-9ABE-9C1487386559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C2BBF-A11C-440E-BC8B-C19F6EE8A7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2D94B-B5A2-4219-9ABE-9C1487386559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C2BBF-A11C-440E-BC8B-C19F6EE8A7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2D94B-B5A2-4219-9ABE-9C1487386559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C2BBF-A11C-440E-BC8B-C19F6EE8A7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2D94B-B5A2-4219-9ABE-9C1487386559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C2BBF-A11C-440E-BC8B-C19F6EE8A795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2D94B-B5A2-4219-9ABE-9C1487386559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C2BBF-A11C-440E-BC8B-C19F6EE8A7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2D94B-B5A2-4219-9ABE-9C1487386559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C2BBF-A11C-440E-BC8B-C19F6EE8A7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8302D94B-B5A2-4219-9ABE-9C1487386559}" type="datetimeFigureOut">
              <a:rPr lang="cs-CZ" smtClean="0"/>
              <a:t>29.3.2012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FB9C2BBF-A11C-440E-BC8B-C19F6EE8A795}" type="slidenum">
              <a:rPr lang="cs-CZ" smtClean="0"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6021288"/>
            <a:ext cx="9137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Vytvořeno v rámci projektu „EU peníze školám“.</a:t>
            </a:r>
          </a:p>
          <a:p>
            <a:r>
              <a:rPr lang="cs-CZ" dirty="0" smtClean="0"/>
              <a:t>OP VK oblast podpory 1.4 s názvem Zlepšení podmínek pro vzdělávání na základních školách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6449" y="4291283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VY_32</a:t>
            </a:r>
            <a:r>
              <a:rPr lang="cs-CZ" sz="4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_ </a:t>
            </a:r>
            <a:r>
              <a:rPr lang="cs-CZ" sz="4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INOVACE_30_Stonek</a:t>
            </a:r>
            <a:endParaRPr lang="cs-CZ" sz="4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60465" y="3356992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Autor: </a:t>
            </a:r>
            <a:r>
              <a:rPr lang="cs-CZ" sz="4000" dirty="0" err="1" smtClean="0"/>
              <a:t>Mgr</a:t>
            </a:r>
            <a:r>
              <a:rPr lang="cs-CZ" sz="4000" dirty="0" smtClean="0"/>
              <a:t> . Iveta Váňová</a:t>
            </a:r>
            <a:endParaRPr lang="cs-CZ" sz="40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46" y="-30654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771800" y="2403375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Stonek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97040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51720" y="260648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Stonek  </a:t>
            </a:r>
            <a:endParaRPr lang="cs-CZ" sz="7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94787"/>
            <a:ext cx="4211960" cy="228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1600" y="1556792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Dřeviny mají stonek – </a:t>
            </a:r>
            <a:r>
              <a:rPr lang="cs-CZ" dirty="0" smtClean="0"/>
              <a:t>kmen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Byliny mají stonek – </a:t>
            </a:r>
            <a:r>
              <a:rPr lang="cs-CZ" dirty="0" smtClean="0"/>
              <a:t>stéblo , stvol , lodyha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4" y="2296479"/>
            <a:ext cx="3212685" cy="4283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437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55776" y="260647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Stéblo</a:t>
            </a:r>
            <a:endParaRPr lang="cs-CZ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348879"/>
            <a:ext cx="3029322" cy="4204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27584" y="134076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Stéblo je dutý , článkový stonek. Je rozdělený zpevňujícími </a:t>
            </a:r>
            <a:r>
              <a:rPr lang="cs-CZ" dirty="0" err="1" smtClean="0"/>
              <a:t>kolénky</a:t>
            </a:r>
            <a:r>
              <a:rPr lang="cs-CZ" dirty="0" smtClean="0"/>
              <a:t> s přisedlými listy.</a:t>
            </a:r>
            <a:endParaRPr lang="cs-CZ" dirty="0"/>
          </a:p>
        </p:txBody>
      </p:sp>
      <p:pic>
        <p:nvPicPr>
          <p:cNvPr id="2051" name="Picture 3" descr="C:\Users\Asus\AppData\Local\Microsoft\Windows\Temporary Internet Files\Content.IE5\I07KMLO1\MP90043889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45024"/>
            <a:ext cx="4033036" cy="2692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36952"/>
            <a:ext cx="1979182" cy="2884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692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55776" y="332656"/>
            <a:ext cx="475252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Lodyha</a:t>
            </a:r>
            <a:endParaRPr lang="cs-CZ" sz="48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15616" y="1556792"/>
            <a:ext cx="4536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Lodyha je </a:t>
            </a:r>
            <a:r>
              <a:rPr lang="pl-PL" dirty="0"/>
              <a:t>nadzemní nedřevnatý stonek bylin, který nese listy (na rozdíl od stvolu).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408138"/>
            <a:ext cx="280035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434" y="2852936"/>
            <a:ext cx="2608684" cy="3365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588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9792" y="260648"/>
            <a:ext cx="7125113" cy="924475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Stvol</a:t>
            </a:r>
            <a:endParaRPr lang="cs-CZ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2649601"/>
            <a:ext cx="3398837" cy="388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90943"/>
            <a:ext cx="3055619" cy="4074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55576" y="126876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Stvol je bezlistý a nevětvený stonek některých vyšších rostlin nesoucí květ.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315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3" y="260648"/>
            <a:ext cx="7125113" cy="924475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Zdroje textů a obrázků</a:t>
            </a:r>
            <a:endParaRPr lang="cs-CZ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15616" y="13407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http://golgihoaparat.blog.cz/0901/viii-rostliny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091355" y="202368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http://commons.wikimedia.org/wiki/File:Praha_-_obora_Hvezda_-_kmen_stromu_3.jpg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41481" y="310583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http://cs.wikipedia.org/wiki/Soubor:Wheat_field.jpg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59632" y="3835353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Fotografie klipart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259632" y="422875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http://www.guh.cz/edu/bi/biologie_rostliny/html02/foto_130.html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273308" y="508518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http://botanika.wendys.cz/slovnik/heslo.php?230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355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99592" y="404664"/>
            <a:ext cx="7125112" cy="5798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400" dirty="0"/>
              <a:t>V</a:t>
            </a:r>
            <a:r>
              <a:rPr lang="cs-CZ" sz="2400" dirty="0" smtClean="0"/>
              <a:t>ytvořeno jako DUM do předmětu prvouka na ZŠ a MŠ 17.listopadu 1325, Mladá Boleslav pro třetí ročník základní školy.</a:t>
            </a:r>
          </a:p>
          <a:p>
            <a:endParaRPr lang="cs-CZ" sz="24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400" dirty="0" smtClean="0"/>
              <a:t>Materiál slouží k doplnění učiva o rostlinách-stonek.</a:t>
            </a:r>
          </a:p>
          <a:p>
            <a:endParaRPr lang="cs-CZ" sz="24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400" dirty="0" smtClean="0"/>
              <a:t>Materiál doporučuji prezentovat pomocí interaktivní tabule.</a:t>
            </a:r>
          </a:p>
          <a:p>
            <a:endParaRPr lang="cs-CZ" sz="24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400" dirty="0" smtClean="0"/>
              <a:t>Materiál byl vytvořen a pilotován ve II. pololetí školního roku 2011/2012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1672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TC102455610[[fn=Podzim]]</Template>
  <TotalTime>84</TotalTime>
  <Words>155</Words>
  <Application>Microsoft Office PowerPoint</Application>
  <PresentationFormat>Předvádění na obrazovce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Autumn</vt:lpstr>
      <vt:lpstr>Prezentace aplikace PowerPoint</vt:lpstr>
      <vt:lpstr>Prezentace aplikace PowerPoint</vt:lpstr>
      <vt:lpstr>Prezentace aplikace PowerPoint</vt:lpstr>
      <vt:lpstr>Prezentace aplikace PowerPoint</vt:lpstr>
      <vt:lpstr>Stvol</vt:lpstr>
      <vt:lpstr>Zdroje textů a obrázků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Věra Martincová</cp:lastModifiedBy>
  <cp:revision>8</cp:revision>
  <dcterms:created xsi:type="dcterms:W3CDTF">2012-03-27T17:34:31Z</dcterms:created>
  <dcterms:modified xsi:type="dcterms:W3CDTF">2012-03-29T08:02:32Z</dcterms:modified>
</cp:coreProperties>
</file>