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60" r:id="rId5"/>
    <p:sldId id="261" r:id="rId6"/>
    <p:sldId id="258" r:id="rId7"/>
    <p:sldId id="25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8259FE08-A4C2-4F00-87D0-D46309D5D54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777D0BF0-0909-4B69-917E-08B4129A14F0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50415" y="335699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Autor: </a:t>
            </a:r>
            <a:r>
              <a:rPr lang="cs-CZ" sz="4000" dirty="0" err="1" smtClean="0"/>
              <a:t>Mgr</a:t>
            </a:r>
            <a:r>
              <a:rPr lang="cs-CZ" sz="4000" dirty="0" smtClean="0"/>
              <a:t> . Iveta Váňová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49" y="4291283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VY_32_ INOVACE_31_Listy</a:t>
            </a:r>
            <a:endParaRPr lang="cs-CZ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6021288"/>
            <a:ext cx="913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87824" y="2356342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Listy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15915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41712" y="122427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7200" b="1" cap="all" dirty="0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Listy</a:t>
            </a:r>
            <a:endParaRPr lang="cs-CZ" sz="7200" b="1" cap="all" dirty="0">
              <a:ln w="0"/>
              <a:solidFill>
                <a:srgbClr val="00B05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05030"/>
            <a:ext cx="3570312" cy="403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979712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List jednoduchý se skládá z jednoho řapíku a jedné </a:t>
            </a:r>
            <a:r>
              <a:rPr lang="cs-CZ" dirty="0" smtClean="0"/>
              <a:t>čepele (</a:t>
            </a:r>
            <a:r>
              <a:rPr lang="cs-CZ" dirty="0"/>
              <a:t>kopretina).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83897"/>
            <a:ext cx="2676074" cy="4681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2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520" y="0"/>
            <a:ext cx="4536504" cy="3515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1111564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List složený 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83688" y="6093296"/>
            <a:ext cx="5724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List složený se skládá z jednoho řapíku a více čepelí, které z něho </a:t>
            </a:r>
            <a:r>
              <a:rPr lang="cs-CZ" dirty="0" smtClean="0"/>
              <a:t>vyrůstají (</a:t>
            </a:r>
            <a:r>
              <a:rPr lang="cs-CZ" dirty="0"/>
              <a:t>jetel, jahodník).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1301"/>
            <a:ext cx="4207286" cy="3050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211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63688" y="583813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List přisedlý</a:t>
            </a:r>
            <a:endParaRPr lang="cs-CZ" sz="3600" dirty="0">
              <a:solidFill>
                <a:srgbClr val="00B05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-35380"/>
            <a:ext cx="3814758" cy="4196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75656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Listu přisedlému chybí řapík, přisedá čepelí přímo ke </a:t>
            </a:r>
            <a:r>
              <a:rPr lang="cs-CZ" dirty="0" smtClean="0"/>
              <a:t>stonku (</a:t>
            </a:r>
            <a:r>
              <a:rPr lang="cs-CZ" dirty="0"/>
              <a:t>obilí, trávy).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02" y="2564904"/>
            <a:ext cx="5221294" cy="2930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46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53827" y="258060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Listy ze země </a:t>
            </a:r>
            <a:endParaRPr lang="cs-CZ" sz="3200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563" y="-15450"/>
            <a:ext cx="3858344" cy="4171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" y="0"/>
            <a:ext cx="226679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627784" y="4928568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Listy, které nevyrůstají ze stonku, vytvářejí přízemní </a:t>
            </a:r>
            <a:r>
              <a:rPr lang="cs-CZ" dirty="0" smtClean="0"/>
              <a:t>růžici (</a:t>
            </a:r>
            <a:r>
              <a:rPr lang="cs-CZ" dirty="0"/>
              <a:t>pampeliška, sedmikráska).</a:t>
            </a:r>
          </a:p>
        </p:txBody>
      </p:sp>
      <p:pic>
        <p:nvPicPr>
          <p:cNvPr id="4100" name="Picture 4" descr="C:\Users\Asus\AppData\Local\Microsoft\Windows\Temporary Internet Files\Content.IE5\14JV2MKJ\MP9004140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827" y="1889287"/>
            <a:ext cx="3096994" cy="226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sus\AppData\Local\Microsoft\Windows\Temporary Internet Files\Content.IE5\583DQ5M6\MP9004277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56384"/>
            <a:ext cx="2744699" cy="2744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97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70521"/>
            <a:ext cx="9144000" cy="348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63688" y="836712"/>
            <a:ext cx="59046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a)</a:t>
            </a:r>
            <a:r>
              <a:rPr lang="cs-CZ" sz="3200" dirty="0" smtClean="0"/>
              <a:t> střídavé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b) </a:t>
            </a:r>
            <a:r>
              <a:rPr lang="cs-CZ" sz="3200" dirty="0" smtClean="0"/>
              <a:t>vstřícné (otočené o 90°)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c) </a:t>
            </a:r>
            <a:r>
              <a:rPr lang="cs-CZ" sz="3200" dirty="0" smtClean="0"/>
              <a:t>vstřícné (neotočené)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d) </a:t>
            </a:r>
            <a:r>
              <a:rPr lang="cs-CZ" sz="3200" dirty="0" smtClean="0"/>
              <a:t>přeslenité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1625907" y="176673"/>
            <a:ext cx="61802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Postavení listů na stonku:</a:t>
            </a:r>
            <a:endParaRPr lang="cs-CZ" sz="3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16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043608" y="260647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Zdroje textů a obrázků</a:t>
            </a:r>
            <a:endParaRPr lang="cs-CZ" sz="36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979712" y="17008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http://cs.wikipedia.org/wiki/Soubor:Ulistnienie.svg</a:t>
            </a:r>
          </a:p>
        </p:txBody>
      </p:sp>
      <p:sp>
        <p:nvSpPr>
          <p:cNvPr id="3" name="Obdélník 2"/>
          <p:cNvSpPr/>
          <p:nvPr/>
        </p:nvSpPr>
        <p:spPr>
          <a:xfrm>
            <a:off x="1979712" y="254969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http://cs.wikipedia.org/wiki/Soubor:Fragaria_vesca_Jahodn%C3%ADk_obecn%C3%BD_1.jpg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1979712" y="3573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http://cs.wikipedia.org/wiki/Soubor:Chrysanthemum_leucanthemum.jpg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979712" y="42930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http://cs.wikipedia.org/wiki/Soubor:Carpet_Grass.JPG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990297" y="50851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http://casti-rostlin.atlasweb.cz/listy.html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602128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 z galerie.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38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99592" y="589329"/>
            <a:ext cx="7125112" cy="5429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dirty="0"/>
              <a:t>V</a:t>
            </a:r>
            <a:r>
              <a:rPr lang="cs-CZ" sz="2400" dirty="0" smtClean="0"/>
              <a:t>ytvořeno jako DUM do předmětu prvouka na ZŠ a MŠ 17.listopadu 1325, Mladá Boleslav pro třetí ročník základní školy.</a:t>
            </a:r>
          </a:p>
          <a:p>
            <a:endParaRPr lang="cs-CZ" sz="24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/>
              <a:t>Materiál slouží k doplnění učiva o listech.</a:t>
            </a:r>
          </a:p>
          <a:p>
            <a:endParaRPr lang="cs-CZ" sz="24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/>
              <a:t>Materiál doporučuji prezentovat pomocí interaktivní tabule.</a:t>
            </a:r>
          </a:p>
          <a:p>
            <a:endParaRPr lang="cs-CZ" sz="24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/>
              <a:t>Materiál byl vytvořen a pilotován ve II. pololetí školního </a:t>
            </a:r>
            <a:r>
              <a:rPr lang="cs-CZ" sz="2400" smtClean="0"/>
              <a:t>roku </a:t>
            </a:r>
            <a:r>
              <a:rPr lang="cs-CZ" sz="2400" smtClean="0"/>
              <a:t>2011/2012.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2297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Podzim</Template>
  <TotalTime>73</TotalTime>
  <Words>201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Autumn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Martin Králík</cp:lastModifiedBy>
  <cp:revision>6</cp:revision>
  <dcterms:created xsi:type="dcterms:W3CDTF">2012-03-29T15:44:15Z</dcterms:created>
  <dcterms:modified xsi:type="dcterms:W3CDTF">2012-06-22T08:55:28Z</dcterms:modified>
</cp:coreProperties>
</file>