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8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7812E01-48CF-41EB-A77B-A6EAFE41B37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F222AE6-2C0D-4246-A997-C408008AB2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VY_32_INOVACE_02_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SLOVA_VYJMENOVANÁ SLOVA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po B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žáky 3. tříd, slouží k procvičení  rozdílu mezi slovy „být“ a „bít“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odůvodňuje a píše správně –i/-y po obojetných souhláskách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souhlásky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6632"/>
            <a:ext cx="7772400" cy="1470025"/>
          </a:xfrm>
        </p:spPr>
        <p:txBody>
          <a:bodyPr/>
          <a:lstStyle/>
          <a:p>
            <a:r>
              <a:rPr lang="cs-CZ" b="1" dirty="0" smtClean="0"/>
              <a:t>            </a:t>
            </a:r>
            <a:r>
              <a:rPr lang="cs-CZ" b="1" u="sng" dirty="0" smtClean="0"/>
              <a:t>BÝT</a:t>
            </a:r>
            <a:r>
              <a:rPr lang="cs-CZ" dirty="0" smtClean="0"/>
              <a:t> </a:t>
            </a:r>
            <a:r>
              <a:rPr lang="cs-CZ" sz="2400" i="1" dirty="0" smtClean="0"/>
              <a:t>(Byl, bude)   </a:t>
            </a:r>
            <a:endParaRPr lang="cs-CZ" sz="2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1455167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Chce </a:t>
            </a:r>
            <a:r>
              <a:rPr lang="cs-CZ" dirty="0" err="1" smtClean="0"/>
              <a:t>b_t</a:t>
            </a:r>
            <a:r>
              <a:rPr lang="cs-CZ" dirty="0" smtClean="0"/>
              <a:t> pilný</a:t>
            </a:r>
          </a:p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802908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Nab_l</a:t>
            </a:r>
            <a:r>
              <a:rPr lang="cs-CZ" dirty="0" smtClean="0"/>
              <a:t> bohatství.</a:t>
            </a:r>
          </a:p>
          <a:p>
            <a:pPr algn="ctr"/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049774"/>
            <a:ext cx="21224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Přib_l</a:t>
            </a:r>
            <a:r>
              <a:rPr lang="cs-CZ" dirty="0" smtClean="0"/>
              <a:t> nový žák.</a:t>
            </a:r>
          </a:p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17438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Odb_l</a:t>
            </a:r>
            <a:r>
              <a:rPr lang="cs-CZ" dirty="0" smtClean="0"/>
              <a:t> domácí úkol.</a:t>
            </a: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177281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Hodiny </a:t>
            </a:r>
            <a:r>
              <a:rPr lang="cs-CZ" dirty="0" err="1" smtClean="0"/>
              <a:t>odb_ly</a:t>
            </a:r>
            <a:r>
              <a:rPr lang="cs-CZ" dirty="0" smtClean="0"/>
              <a:t>.</a:t>
            </a:r>
          </a:p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9741" y="1916832"/>
            <a:ext cx="17879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Nab_l</a:t>
            </a:r>
            <a:r>
              <a:rPr lang="cs-CZ" dirty="0" smtClean="0"/>
              <a:t> pušku.</a:t>
            </a:r>
          </a:p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99773" y="3049774"/>
            <a:ext cx="22326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Nesmíš </a:t>
            </a:r>
            <a:r>
              <a:rPr lang="cs-CZ" dirty="0" err="1" smtClean="0"/>
              <a:t>b_t</a:t>
            </a:r>
            <a:r>
              <a:rPr lang="cs-CZ" dirty="0" smtClean="0"/>
              <a:t> psa.</a:t>
            </a:r>
          </a:p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57982" y="5599088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Přib_l</a:t>
            </a:r>
            <a:r>
              <a:rPr lang="cs-CZ" dirty="0" smtClean="0"/>
              <a:t> prkénko.</a:t>
            </a:r>
          </a:p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19929" y="4518672"/>
            <a:ext cx="23758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Pob_l</a:t>
            </a:r>
            <a:r>
              <a:rPr lang="cs-CZ" dirty="0" smtClean="0"/>
              <a:t> na návštěvě.</a:t>
            </a:r>
          </a:p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805" y="4521894"/>
            <a:ext cx="25922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Pob_l</a:t>
            </a:r>
            <a:r>
              <a:rPr lang="cs-CZ" dirty="0" smtClean="0"/>
              <a:t> plechem střechu.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4242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6632"/>
            <a:ext cx="7772400" cy="1470025"/>
          </a:xfrm>
        </p:spPr>
        <p:txBody>
          <a:bodyPr/>
          <a:lstStyle/>
          <a:p>
            <a:pPr algn="r"/>
            <a:r>
              <a:rPr lang="cs-CZ" b="1" dirty="0" smtClean="0"/>
              <a:t>             </a:t>
            </a:r>
            <a:r>
              <a:rPr lang="cs-CZ" b="1" u="sng" dirty="0" smtClean="0"/>
              <a:t>BÍT</a:t>
            </a:r>
            <a:r>
              <a:rPr lang="cs-CZ" dirty="0" smtClean="0"/>
              <a:t> </a:t>
            </a:r>
            <a:r>
              <a:rPr lang="cs-CZ" sz="2400" i="1" dirty="0" smtClean="0"/>
              <a:t>(Bil</a:t>
            </a:r>
            <a:r>
              <a:rPr lang="cs-CZ" sz="2400" i="1" smtClean="0"/>
              <a:t>, bije </a:t>
            </a:r>
            <a:r>
              <a:rPr lang="cs-CZ" sz="2400" i="1" dirty="0" smtClean="0"/>
              <a:t>– tlouci)</a:t>
            </a:r>
            <a:endParaRPr lang="cs-CZ" sz="2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51712" y="3942381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Chce </a:t>
            </a:r>
            <a:r>
              <a:rPr lang="cs-CZ" dirty="0" err="1" smtClean="0"/>
              <a:t>b_t</a:t>
            </a:r>
            <a:r>
              <a:rPr lang="cs-CZ" dirty="0" smtClean="0"/>
              <a:t> pilný.</a:t>
            </a: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45544" y="2420888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Nab_l</a:t>
            </a:r>
            <a:r>
              <a:rPr lang="cs-CZ" dirty="0" smtClean="0"/>
              <a:t> bohatství.</a:t>
            </a:r>
          </a:p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2855293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Přib_l</a:t>
            </a:r>
            <a:r>
              <a:rPr lang="cs-CZ" dirty="0" smtClean="0"/>
              <a:t> nový žák.</a:t>
            </a:r>
          </a:p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3392" y="5589240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Odb_l</a:t>
            </a:r>
            <a:r>
              <a:rPr lang="cs-CZ" dirty="0" smtClean="0"/>
              <a:t> domácí úkol.</a:t>
            </a: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6822" y="4404046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Hodiny </a:t>
            </a:r>
            <a:r>
              <a:rPr lang="cs-CZ" dirty="0" err="1" smtClean="0"/>
              <a:t>odb_ly</a:t>
            </a:r>
            <a:r>
              <a:rPr lang="cs-CZ" dirty="0" smtClean="0"/>
              <a:t>.</a:t>
            </a:r>
          </a:p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1976" y="1717651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Nab_l</a:t>
            </a:r>
            <a:r>
              <a:rPr lang="cs-CZ" dirty="0" smtClean="0"/>
              <a:t> pušku.</a:t>
            </a:r>
          </a:p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50318" y="5341876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Nesmíš </a:t>
            </a:r>
            <a:r>
              <a:rPr lang="cs-CZ" dirty="0" err="1" smtClean="0"/>
              <a:t>b_t</a:t>
            </a:r>
            <a:r>
              <a:rPr lang="cs-CZ" dirty="0" smtClean="0"/>
              <a:t> psa.</a:t>
            </a:r>
          </a:p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082446"/>
            <a:ext cx="26041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Přib_l</a:t>
            </a:r>
            <a:r>
              <a:rPr lang="cs-CZ" dirty="0" smtClean="0"/>
              <a:t> prkénko.</a:t>
            </a:r>
          </a:p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846" y="5804842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Pob_l</a:t>
            </a:r>
            <a:r>
              <a:rPr lang="cs-CZ" dirty="0" smtClean="0"/>
              <a:t> na návštěvě.</a:t>
            </a:r>
          </a:p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7" y="794321"/>
            <a:ext cx="25922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Pob_l</a:t>
            </a:r>
            <a:r>
              <a:rPr lang="cs-CZ" dirty="0" smtClean="0"/>
              <a:t> plechem střechu.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349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262</TotalTime>
  <Words>189</Words>
  <Application>Microsoft Office PowerPoint</Application>
  <PresentationFormat>Předvádění na obrazovce (4:3)</PresentationFormat>
  <Paragraphs>70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Exekutivní</vt:lpstr>
      <vt:lpstr>Snímek 1</vt:lpstr>
      <vt:lpstr>Snímek 2</vt:lpstr>
      <vt:lpstr>            BÝT (Byl, bude)   </vt:lpstr>
      <vt:lpstr>             BÍT (Bil, bije – tlouci)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BÝT (Byl, bude)</dc:title>
  <dc:creator>E23ch13L</dc:creator>
  <cp:lastModifiedBy>ZŠ Tišice</cp:lastModifiedBy>
  <cp:revision>13</cp:revision>
  <dcterms:created xsi:type="dcterms:W3CDTF">2012-01-02T15:37:39Z</dcterms:created>
  <dcterms:modified xsi:type="dcterms:W3CDTF">2012-05-25T12:29:49Z</dcterms:modified>
</cp:coreProperties>
</file>