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84" autoAdjust="0"/>
  </p:normalViewPr>
  <p:slideViewPr>
    <p:cSldViewPr>
      <p:cViewPr varScale="1">
        <p:scale>
          <a:sx n="104" d="100"/>
          <a:sy n="104" d="100"/>
        </p:scale>
        <p:origin x="-19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094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620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5497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2689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3784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209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768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169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8761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3188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991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D3EE3-8532-47E3-AF01-BB07841C71A1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4EA1A-EB56-4AB7-8054-47B1F45B9F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0462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3. tříd, slouží k procvičení  problémových vyjmenovaných slov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odůvodňuje a píše správně –i/-y po obojetných souhláskách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Stejně znějící slova,  vyjmenovaná slova, obojetné souhlásky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smtClean="0"/>
              <a:t>VY_32_INOVACE_01_</a:t>
            </a:r>
            <a:r>
              <a:rPr lang="cs-CZ" smtClean="0"/>
              <a:t>VYJMENOVANÁ SLOVA_</a:t>
            </a:r>
            <a:r>
              <a:rPr lang="cs-CZ" smtClean="0"/>
              <a:t>PROBLÉMOVÁ </a:t>
            </a:r>
            <a:r>
              <a:rPr lang="cs-CZ" dirty="0" smtClean="0"/>
              <a:t>VYJMENOVANÁ SLOVA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Musíš </a:t>
            </a:r>
            <a:r>
              <a:rPr lang="cs-CZ" sz="3600" dirty="0" err="1" smtClean="0"/>
              <a:t>b_t</a:t>
            </a:r>
            <a:r>
              <a:rPr lang="cs-CZ" sz="3600" dirty="0" smtClean="0"/>
              <a:t> doma hodný.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12568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</a:t>
            </a:r>
            <a:r>
              <a:rPr lang="cs-CZ" sz="3600" dirty="0" err="1" smtClean="0"/>
              <a:t>zákázáno</a:t>
            </a:r>
            <a:r>
              <a:rPr lang="cs-CZ" sz="3600" dirty="0" smtClean="0"/>
              <a:t> </a:t>
            </a:r>
            <a:r>
              <a:rPr lang="cs-CZ" sz="3600" dirty="0" err="1" smtClean="0"/>
              <a:t>b_t</a:t>
            </a:r>
            <a:r>
              <a:rPr lang="cs-CZ" sz="3600" dirty="0" smtClean="0"/>
              <a:t> zvířata.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428440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 hradu zbyla jen malá v_</a:t>
            </a:r>
            <a:r>
              <a:rPr lang="cs-CZ" sz="3600" dirty="0" err="1" smtClean="0"/>
              <a:t>žka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178373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Zjisti, jaká je v_</a:t>
            </a:r>
            <a:r>
              <a:rPr lang="cs-CZ" sz="3600" dirty="0" err="1" smtClean="0"/>
              <a:t>ška</a:t>
            </a:r>
            <a:r>
              <a:rPr lang="cs-CZ" sz="3600" dirty="0" smtClean="0"/>
              <a:t> této hory.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67078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Koupili jsme nový </a:t>
            </a:r>
            <a:r>
              <a:rPr lang="cs-CZ" sz="3600" dirty="0" err="1" smtClean="0"/>
              <a:t>b_t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670782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Nezlob nebo budeš </a:t>
            </a:r>
            <a:r>
              <a:rPr lang="cs-CZ" sz="3600" dirty="0" err="1" smtClean="0"/>
              <a:t>b_t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48415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Zb_l</a:t>
            </a:r>
            <a:r>
              <a:rPr lang="cs-CZ" sz="3600" dirty="0" smtClean="0"/>
              <a:t> nám ještě koláč?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40314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Sb_l</a:t>
            </a:r>
            <a:r>
              <a:rPr lang="cs-CZ" sz="3600" dirty="0" smtClean="0"/>
              <a:t> jsi už tu budku?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2000177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Pálí ho dobré </a:t>
            </a:r>
            <a:r>
              <a:rPr lang="cs-CZ" sz="3600" dirty="0" err="1" smtClean="0"/>
              <a:t>b_dlo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72546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Podej mi to dřevěné </a:t>
            </a:r>
            <a:r>
              <a:rPr lang="cs-CZ" sz="3600" dirty="0" err="1" smtClean="0"/>
              <a:t>b_dlo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271247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Slep_š</a:t>
            </a:r>
            <a:r>
              <a:rPr lang="cs-CZ" sz="3600" dirty="0" smtClean="0"/>
              <a:t> není had, ale ještěrka.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110479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Slep_š si ty rozbité brýle?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256162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Pob</a:t>
            </a:r>
            <a:r>
              <a:rPr lang="cs-CZ" sz="3600" dirty="0" smtClean="0"/>
              <a:t>_l u nás jen krátce.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117666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Rytíř </a:t>
            </a:r>
            <a:r>
              <a:rPr lang="cs-CZ" sz="3600" dirty="0" err="1" smtClean="0"/>
              <a:t>pob</a:t>
            </a:r>
            <a:r>
              <a:rPr lang="cs-CZ" sz="3600" dirty="0" smtClean="0"/>
              <a:t>_l mnoho nepřátel.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16941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Musíš m-t včas vše připraveno.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16941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 jídlem si máme m-t ruce.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96827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Čmelák rozvířil z květů hodně p-</a:t>
            </a:r>
            <a:r>
              <a:rPr lang="cs-CZ" sz="3600" dirty="0" err="1" smtClean="0"/>
              <a:t>lu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96827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Máme p_</a:t>
            </a:r>
            <a:r>
              <a:rPr lang="cs-CZ" sz="3600" dirty="0" err="1" smtClean="0"/>
              <a:t>lu</a:t>
            </a:r>
            <a:r>
              <a:rPr lang="cs-CZ" sz="3600" dirty="0" smtClean="0"/>
              <a:t> dobře nabroušenou.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0321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Bl_ská</a:t>
            </a:r>
            <a:r>
              <a:rPr lang="cs-CZ" sz="3600" dirty="0" smtClean="0"/>
              <a:t> se na lepší časy.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3293799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8" grpId="2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ondra\Desktop\Untitled 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7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ndra\Desktop\žlutá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ndra\Desktop\červená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ndra\Desktop\zelená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059557"/>
            <a:ext cx="3544888" cy="539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1" y="439067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Vesnice už je </a:t>
            </a:r>
            <a:r>
              <a:rPr lang="cs-CZ" sz="3600" dirty="0" err="1" smtClean="0"/>
              <a:t>bl</a:t>
            </a:r>
            <a:r>
              <a:rPr lang="cs-CZ" sz="3600" dirty="0" smtClean="0"/>
              <a:t>_</a:t>
            </a:r>
            <a:r>
              <a:rPr lang="cs-CZ" sz="3600" dirty="0" err="1" smtClean="0"/>
              <a:t>zká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429000"/>
            <a:ext cx="288032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900" b="1" dirty="0" smtClean="0"/>
              <a:t>i/í</a:t>
            </a:r>
            <a:endParaRPr lang="cs-CZ" sz="199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8530" y="80862"/>
            <a:ext cx="4032448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/>
              <a:t>y/ý</a:t>
            </a:r>
            <a:endParaRPr lang="cs-CZ" sz="16600" b="1" dirty="0"/>
          </a:p>
        </p:txBody>
      </p:sp>
    </p:spTree>
    <p:extLst>
      <p:ext uri="{BB962C8B-B14F-4D97-AF65-F5344CB8AC3E}">
        <p14:creationId xmlns:p14="http://schemas.microsoft.com/office/powerpoint/2010/main" xmlns="" val="14610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52778 0.190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xit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53542 -0.3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6" presetClass="exit" presetSubtype="21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0" grpId="1"/>
      <p:bldP spid="10" grpId="2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4459</TotalTime>
  <Words>252</Words>
  <Application>Microsoft Office PowerPoint</Application>
  <PresentationFormat>Předvádění na obrazovce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E23ch13L</dc:creator>
  <cp:lastModifiedBy>ZŠ Tišice</cp:lastModifiedBy>
  <cp:revision>67</cp:revision>
  <dcterms:created xsi:type="dcterms:W3CDTF">2012-04-27T13:47:45Z</dcterms:created>
  <dcterms:modified xsi:type="dcterms:W3CDTF">2012-05-25T12:28:00Z</dcterms:modified>
</cp:coreProperties>
</file>