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8" r:id="rId2"/>
    <p:sldId id="274" r:id="rId3"/>
    <p:sldId id="256" r:id="rId4"/>
    <p:sldId id="259" r:id="rId5"/>
    <p:sldId id="260" r:id="rId6"/>
    <p:sldId id="261" r:id="rId7"/>
    <p:sldId id="271" r:id="rId8"/>
    <p:sldId id="262" r:id="rId9"/>
    <p:sldId id="263" r:id="rId10"/>
    <p:sldId id="264" r:id="rId11"/>
    <p:sldId id="267" r:id="rId12"/>
    <p:sldId id="272" r:id="rId13"/>
    <p:sldId id="265" r:id="rId14"/>
    <p:sldId id="273" r:id="rId15"/>
  </p:sldIdLst>
  <p:sldSz cx="9144000" cy="6858000" type="screen4x3"/>
  <p:notesSz cx="6858000" cy="9144000"/>
  <p:custShowLst>
    <p:custShow name="Vlastní prezentace 1" id="0">
      <p:sldLst>
        <p:sld r:id="rId4"/>
        <p:sld r:id="rId5"/>
        <p:sld r:id="rId6"/>
        <p:sld r:id="rId9"/>
        <p:sld r:id="rId10"/>
      </p:sldLst>
    </p:custShow>
    <p:custShow name="Vlastní prezentace 2" id="1">
      <p:sldLst>
        <p:sld r:id="rId4"/>
        <p:sld r:id="rId5"/>
        <p:sld r:id="rId6"/>
        <p:sld r:id="rId9"/>
        <p:sld r:id="rId10"/>
        <p:sld r:id="rId11"/>
        <p:sld r:id="rId12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FC3EE-F844-46DB-BAEB-F4AE6D12F8A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53244C-1A2C-4141-ACD9-C0644DCF99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053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FC0D231-86D6-4748-A59A-823E6ABD63E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8E71B87-BBB0-4464-AF91-5108077425A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93703" y="3573016"/>
            <a:ext cx="7772618" cy="310125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4300" b="1" dirty="0" smtClean="0">
                <a:solidFill>
                  <a:schemeClr val="tx1"/>
                </a:solidFill>
              </a:rPr>
              <a:t>Život na louce</a:t>
            </a:r>
          </a:p>
          <a:p>
            <a:pPr marL="0" indent="0" algn="ctr">
              <a:buNone/>
            </a:pPr>
            <a:endParaRPr lang="cs-CZ" sz="4300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Anotace </a:t>
            </a:r>
            <a:r>
              <a:rPr lang="cs-CZ" dirty="0">
                <a:sym typeface="Wingdings" pitchFamily="2" charset="2"/>
              </a:rPr>
              <a:t>:</a:t>
            </a:r>
            <a:r>
              <a:rPr lang="cs-CZ" dirty="0" smtClean="0"/>
              <a:t> výklad </a:t>
            </a:r>
            <a:r>
              <a:rPr lang="cs-CZ" dirty="0"/>
              <a:t>nového </a:t>
            </a:r>
            <a:r>
              <a:rPr lang="cs-CZ" dirty="0" smtClean="0"/>
              <a:t>učiva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Autor : Mgr. Eva </a:t>
            </a:r>
            <a:r>
              <a:rPr lang="cs-CZ" dirty="0" smtClean="0"/>
              <a:t>Palovská , </a:t>
            </a:r>
            <a:r>
              <a:rPr lang="cs-CZ" dirty="0"/>
              <a:t>2011</a:t>
            </a:r>
          </a:p>
          <a:p>
            <a:pPr marL="0" indent="0" algn="ctr">
              <a:buNone/>
            </a:pPr>
            <a:r>
              <a:rPr lang="cs-CZ" dirty="0"/>
              <a:t>Ověření ve výuce </a:t>
            </a:r>
            <a:r>
              <a:rPr lang="cs-CZ"/>
              <a:t>: </a:t>
            </a:r>
            <a:r>
              <a:rPr lang="cs-CZ" smtClean="0"/>
              <a:t>9.5.2012</a:t>
            </a:r>
            <a:r>
              <a:rPr lang="cs-CZ" dirty="0" smtClean="0"/>
              <a:t>, </a:t>
            </a:r>
            <a:r>
              <a:rPr lang="cs-CZ" dirty="0"/>
              <a:t>2.třída</a:t>
            </a:r>
          </a:p>
          <a:p>
            <a:pPr marL="0" indent="0" algn="ctr">
              <a:buNone/>
            </a:pPr>
            <a:r>
              <a:rPr lang="cs-CZ" dirty="0"/>
              <a:t>Vyučovací předmět : </a:t>
            </a:r>
            <a:r>
              <a:rPr lang="cs-CZ" dirty="0" smtClean="0"/>
              <a:t>Prvouka</a:t>
            </a:r>
          </a:p>
          <a:p>
            <a:pPr marL="0" indent="0" algn="ctr">
              <a:buNone/>
            </a:pPr>
            <a:r>
              <a:rPr lang="cs-CZ" dirty="0"/>
              <a:t>Vzdělávací oblast: </a:t>
            </a:r>
            <a:r>
              <a:rPr lang="cs-CZ" dirty="0" smtClean="0"/>
              <a:t>Rozmanitost </a:t>
            </a:r>
            <a:r>
              <a:rPr lang="cs-CZ" dirty="0"/>
              <a:t>přírody</a:t>
            </a:r>
          </a:p>
          <a:p>
            <a:pPr marL="0" indent="0" algn="ctr">
              <a:buNone/>
            </a:pPr>
            <a:r>
              <a:rPr lang="cs-CZ" dirty="0"/>
              <a:t>Číslo materiálu : </a:t>
            </a:r>
            <a:r>
              <a:rPr lang="cs-CZ" dirty="0" smtClean="0"/>
              <a:t>VY_32_INOVACE_09_Prv </a:t>
            </a:r>
            <a:r>
              <a:rPr lang="cs-CZ" dirty="0"/>
              <a:t>II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52728"/>
          </a:xfrm>
        </p:spPr>
        <p:txBody>
          <a:bodyPr>
            <a:noAutofit/>
          </a:bodyPr>
          <a:lstStyle/>
          <a:p>
            <a:r>
              <a:rPr lang="pl-PL" sz="28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/>
              </a:rPr>
            </a:br>
            <a:r>
              <a:rPr lang="sv-SE" sz="28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br>
              <a:rPr lang="sv-SE" sz="2800" dirty="0">
                <a:solidFill>
                  <a:srgbClr val="000000"/>
                </a:solidFill>
                <a:latin typeface="Times New Roman"/>
              </a:rPr>
            </a:br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196753"/>
            <a:ext cx="2808312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27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81" y="2386013"/>
            <a:ext cx="748823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2206" y="5049838"/>
            <a:ext cx="48958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/>
              <a:t>               ZŠ a MŠ Baška př. org.</a:t>
            </a:r>
          </a:p>
          <a:p>
            <a:pPr eaLnBrk="1" hangingPunct="1"/>
            <a:r>
              <a:rPr lang="cs-CZ"/>
              <a:t>                   739 01 Baška 137  </a:t>
            </a:r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970756" y="1162050"/>
            <a:ext cx="72009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val="141490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7" y="-19828"/>
            <a:ext cx="9018749" cy="6877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332656"/>
            <a:ext cx="7992888" cy="144655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chemeClr val="bg1"/>
                </a:solidFill>
              </a:rPr>
              <a:t>  Život na louce</a:t>
            </a:r>
            <a:endParaRPr lang="cs-CZ" sz="8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6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7"/>
            <a:ext cx="8229600" cy="250242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Louka je přírodní společenství, kde žijí :</a:t>
            </a:r>
            <a:br>
              <a:rPr lang="cs-CZ" sz="3600" dirty="0" smtClean="0"/>
            </a:b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39846" y="201445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s</a:t>
            </a:r>
            <a:r>
              <a:rPr lang="cs-CZ" sz="3600" b="1" dirty="0" smtClean="0"/>
              <a:t>tromy a keře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58233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hmyz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6150" y="3252178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d</a:t>
            </a:r>
            <a:r>
              <a:rPr lang="cs-CZ" sz="3600" b="1" dirty="0" smtClean="0"/>
              <a:t>robní živočichové</a:t>
            </a:r>
            <a:endParaRPr lang="cs-CZ" sz="36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843808" y="3228661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39846" y="2660789"/>
            <a:ext cx="308555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39846" y="2014458"/>
            <a:ext cx="30562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39846" y="1639469"/>
            <a:ext cx="30562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695234" y="4428990"/>
            <a:ext cx="31301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306980" y="1477430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rostliny</a:t>
            </a:r>
            <a:endParaRPr lang="cs-CZ" sz="36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123761"/>
            <a:ext cx="2515721" cy="214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05" y="4428990"/>
            <a:ext cx="3059872" cy="23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462" y="4428990"/>
            <a:ext cx="2955252" cy="2271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016" y="1992133"/>
            <a:ext cx="3276144" cy="2261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666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19063" y="1206508"/>
            <a:ext cx="8064897" cy="3450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Mohli by žít živočichové na Zemi bez rostlin? </a:t>
            </a:r>
            <a:endParaRPr lang="cs-CZ" sz="36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252728"/>
          </a:xfrm>
        </p:spPr>
        <p:txBody>
          <a:bodyPr/>
          <a:lstStyle/>
          <a:p>
            <a:r>
              <a:rPr lang="cs-CZ" sz="4800" b="1" dirty="0" smtClean="0"/>
              <a:t>Rostliny na louce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652" y="2204864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Ne. Rostliny dodávají živočichům kyslík k dýchání.</a:t>
            </a:r>
          </a:p>
          <a:p>
            <a:r>
              <a:rPr lang="cs-CZ" sz="3600" b="1" dirty="0" smtClean="0"/>
              <a:t>Rostliny nám poskytují potravu a suroviny.</a:t>
            </a: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73" y="4195486"/>
            <a:ext cx="3314718" cy="2548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626" y="3959189"/>
            <a:ext cx="2464854" cy="2784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52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Dokážeš pojmenovat tyto rostliny?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334" y="1364940"/>
            <a:ext cx="290360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940484"/>
            <a:ext cx="3502047" cy="269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804" y="1220003"/>
            <a:ext cx="3092127" cy="237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88" y="3948851"/>
            <a:ext cx="3230847" cy="248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272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Názvy rostlin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575" y="1893374"/>
            <a:ext cx="234161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607" y="4448246"/>
            <a:ext cx="2987604" cy="2296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196" y="1796988"/>
            <a:ext cx="2592363" cy="1992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60512"/>
            <a:ext cx="2695544" cy="2072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1380" y="1808349"/>
            <a:ext cx="20681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kopretina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40052" y="181091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lčí mák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005064"/>
            <a:ext cx="28600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mateřídouška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54414" y="3914181"/>
            <a:ext cx="2087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smetánka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63436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-180528" y="1268760"/>
            <a:ext cx="7408333" cy="345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Na louce můžeme vidět: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na louce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5675" y="5002479"/>
            <a:ext cx="1918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brouky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07852" y="2761166"/>
            <a:ext cx="132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včely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78823" y="2069699"/>
            <a:ext cx="2113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mravence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98972" y="3960642"/>
            <a:ext cx="2093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slunéčka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97" y="2199182"/>
            <a:ext cx="2739226" cy="2105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1126997"/>
            <a:ext cx="2019020" cy="2624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56" y="4462219"/>
            <a:ext cx="2931948" cy="2254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889" y="4031416"/>
            <a:ext cx="1991621" cy="2588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324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8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700808"/>
            <a:ext cx="7408333" cy="1440160"/>
          </a:xfrm>
        </p:spPr>
        <p:txBody>
          <a:bodyPr>
            <a:noAutofit/>
          </a:bodyPr>
          <a:lstStyle/>
          <a:p>
            <a:r>
              <a:rPr lang="cs-CZ" sz="3600" dirty="0" smtClean="0"/>
              <a:t>Kvetoucí </a:t>
            </a:r>
            <a:r>
              <a:rPr lang="cs-CZ" sz="3600" dirty="0"/>
              <a:t>rostl</a:t>
            </a:r>
            <a:r>
              <a:rPr lang="cs-CZ" sz="3600" dirty="0" smtClean="0"/>
              <a:t>iny přitahují hmyz různými barvami a vůní. Hmyz na svém těle přenáší pyl </a:t>
            </a:r>
          </a:p>
          <a:p>
            <a:r>
              <a:rPr lang="cs-CZ" sz="3600" dirty="0" smtClean="0"/>
              <a:t>z květu na květ a tím 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apomáhá</a:t>
            </a:r>
          </a:p>
          <a:p>
            <a:r>
              <a:rPr lang="cs-CZ" sz="3600" dirty="0" smtClean="0"/>
              <a:t> k rozmnožování rostlin. 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Opylování rostlin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859040"/>
            <a:ext cx="3419179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68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louce žijí motýli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680111"/>
            <a:ext cx="1866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2">
                    <a:lumMod val="50000"/>
                  </a:schemeClr>
                </a:solidFill>
              </a:rPr>
              <a:t>B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ělásek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32644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Babočka admirál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3703" y="4024173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Babočka paví oko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va\AppData\Local\Microsoft\Windows\Temporary Internet Files\Content.IE5\KQDSTB8P\MC900084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57463">
            <a:off x="5586249" y="819533"/>
            <a:ext cx="3530243" cy="235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va\AppData\Local\Microsoft\Windows\Temporary Internet Files\Content.IE5\PJL2EW1Q\MP900444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62329"/>
            <a:ext cx="2788459" cy="215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va\AppData\Local\Microsoft\Windows\Temporary Internet Files\Content.IE5\XO3CUWW8\MP9004448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5088">
            <a:off x="4968279" y="3609565"/>
            <a:ext cx="3436626" cy="265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33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276872"/>
            <a:ext cx="9143999" cy="4581128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Kolik existuje druhů motýlů ?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</a:t>
            </a:r>
            <a:r>
              <a:rPr lang="cs-CZ" sz="3600" dirty="0" smtClean="0"/>
              <a:t>1 800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</a:t>
            </a:r>
            <a:r>
              <a:rPr lang="cs-CZ" sz="3600" dirty="0" smtClean="0"/>
              <a:t>18 000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r>
              <a:rPr lang="cs-CZ" sz="3900" dirty="0" smtClean="0"/>
              <a:t>180 000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Kolik končetin mají motýli ?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</a:t>
            </a:r>
            <a:r>
              <a:rPr lang="cs-CZ" sz="3600" dirty="0" smtClean="0"/>
              <a:t>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</a:t>
            </a:r>
            <a:r>
              <a:rPr lang="cs-CZ" sz="3600" dirty="0" smtClean="0"/>
              <a:t>6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sz="3900" dirty="0" smtClean="0"/>
              <a:t>8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HÁDEJ</a:t>
            </a:r>
            <a:endParaRPr lang="cs-CZ" sz="6600" dirty="0"/>
          </a:p>
        </p:txBody>
      </p:sp>
      <p:pic>
        <p:nvPicPr>
          <p:cNvPr id="2051" name="Picture 3" descr="C:\Users\Eva\AppData\Local\Microsoft\Windows\Temporary Internet Files\Content.IE5\JVH9CP33\MC900434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583" y="2852936"/>
            <a:ext cx="281631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47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276872"/>
            <a:ext cx="9143999" cy="4581128"/>
          </a:xfrm>
        </p:spPr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Na Zemi žije asi 180 000 druhů motýlů.</a:t>
            </a:r>
          </a:p>
          <a:p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Motýli mají tři páry končetin.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Správné řešení</a:t>
            </a: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61048"/>
            <a:ext cx="356395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179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63" y="94759"/>
            <a:ext cx="9144000" cy="689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nám louka poskytuje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30613" y="2229252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odpočinek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81166" y="2937138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s</a:t>
            </a:r>
            <a:r>
              <a:rPr lang="cs-CZ" sz="4000" b="1" dirty="0" smtClean="0"/>
              <a:t>běr léčivých bylin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66652" y="3645024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s</a:t>
            </a:r>
            <a:r>
              <a:rPr lang="cs-CZ" sz="4000" b="1" dirty="0" smtClean="0"/>
              <a:t>běr některých plodů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2137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4104456" cy="798613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Zdroje informací</a:t>
            </a:r>
            <a:r>
              <a:rPr lang="cs-CZ" sz="4000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5620" y="1840875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Klipárt:Microsoft</a:t>
            </a:r>
            <a:r>
              <a:rPr lang="cs-CZ" dirty="0" smtClean="0"/>
              <a:t> Office 2010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5620" y="1491309"/>
            <a:ext cx="87129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- obrázky : Media DIDA  s.r.o., Kubíčkova 19, 779 00 Olomouc, www.mediadida.cz</a:t>
            </a:r>
          </a:p>
        </p:txBody>
      </p:sp>
    </p:spTree>
    <p:extLst>
      <p:ext uri="{BB962C8B-B14F-4D97-AF65-F5344CB8AC3E}">
        <p14:creationId xmlns:p14="http://schemas.microsoft.com/office/powerpoint/2010/main" val="211372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608</TotalTime>
  <Words>262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  <vt:variant>
        <vt:lpstr>Vlastní prezentace</vt:lpstr>
      </vt:variant>
      <vt:variant>
        <vt:i4>2</vt:i4>
      </vt:variant>
    </vt:vector>
  </HeadingPairs>
  <TitlesOfParts>
    <vt:vector size="17" baseType="lpstr">
      <vt:lpstr>Vlnění</vt:lpstr>
      <vt:lpstr>Základní škola a Mateřská škola, Baška, p. o. Baška 137, 739 01 Baška </vt:lpstr>
      <vt:lpstr>Prezentace aplikace PowerPoint</vt:lpstr>
      <vt:lpstr>Prezentace aplikace PowerPoint</vt:lpstr>
      <vt:lpstr>Louka je přírodní společenství, kde žijí : </vt:lpstr>
      <vt:lpstr>Rostliny na louce</vt:lpstr>
      <vt:lpstr>Dokážeš pojmenovat tyto rostliny?</vt:lpstr>
      <vt:lpstr>Názvy rostlin</vt:lpstr>
      <vt:lpstr>Hmyz na louce</vt:lpstr>
      <vt:lpstr>Opylování rostlin</vt:lpstr>
      <vt:lpstr>Na louce žijí motýli</vt:lpstr>
      <vt:lpstr>HÁDEJ</vt:lpstr>
      <vt:lpstr>Správné řešení</vt:lpstr>
      <vt:lpstr>Co nám louka poskytuje ?</vt:lpstr>
      <vt:lpstr>Zdroje informací:</vt:lpstr>
      <vt:lpstr>Vlastní prezentace 1</vt:lpstr>
      <vt:lpstr>Vlastní prezentace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motýli</dc:title>
  <dc:creator>nikdo</dc:creator>
  <cp:lastModifiedBy>pc</cp:lastModifiedBy>
  <cp:revision>96</cp:revision>
  <dcterms:created xsi:type="dcterms:W3CDTF">2011-04-25T15:02:52Z</dcterms:created>
  <dcterms:modified xsi:type="dcterms:W3CDTF">2012-05-09T15:20:10Z</dcterms:modified>
</cp:coreProperties>
</file>