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8"/>
  </p:notesMasterIdLst>
  <p:sldIdLst>
    <p:sldId id="262" r:id="rId2"/>
    <p:sldId id="256" r:id="rId3"/>
    <p:sldId id="261" r:id="rId4"/>
    <p:sldId id="257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VY_32_INOVACE_01_ČESKÝ JAZYK 5.ROČNÍK_Opakování _Velká písmena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Opakování – Velká písmena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1583B36E-E78F-460D-A5FB-656453D4308B}">
      <dgm:prSet/>
      <dgm:spPr/>
      <dgm:t>
        <a:bodyPr/>
        <a:lstStyle/>
        <a:p>
          <a:pPr algn="l"/>
          <a:r>
            <a:rPr lang="cs-CZ" dirty="0" smtClean="0"/>
            <a:t>Vytvořeno: září 2011</a:t>
          </a:r>
          <a:endParaRPr lang="cs-CZ" dirty="0"/>
        </a:p>
      </dgm:t>
    </dgm:pt>
    <dgm:pt modelId="{DFC3FCD2-DD42-4630-950B-D540F7B5B2B9}" type="parTrans" cxnId="{D31E8720-39FC-497E-9F8F-54E66177B614}">
      <dgm:prSet/>
      <dgm:spPr/>
      <dgm:t>
        <a:bodyPr/>
        <a:lstStyle/>
        <a:p>
          <a:pPr algn="l"/>
          <a:endParaRPr lang="cs-CZ"/>
        </a:p>
      </dgm:t>
    </dgm:pt>
    <dgm:pt modelId="{B3810921-3504-42DE-BFB1-5950FE11FC77}" type="sibTrans" cxnId="{D31E8720-39FC-497E-9F8F-54E66177B614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B4C424AA-3063-449F-8526-2A0597FB5E06}" type="pres">
      <dgm:prSet presAssocID="{1583B36E-E78F-460D-A5FB-656453D4308B}" presName="vertSpace5" presStyleLbl="node1" presStyleIdx="3" presStyleCnt="6"/>
      <dgm:spPr/>
      <dgm:t>
        <a:bodyPr/>
        <a:lstStyle/>
        <a:p>
          <a:endParaRPr lang="cs-CZ"/>
        </a:p>
      </dgm:t>
    </dgm:pt>
    <dgm:pt modelId="{21F78091-7465-4AD3-A77C-834352948348}" type="pres">
      <dgm:prSet presAssocID="{1583B36E-E78F-460D-A5FB-656453D4308B}" presName="circle5" presStyleLbl="node1" presStyleIdx="4" presStyleCnt="6"/>
      <dgm:spPr/>
      <dgm:t>
        <a:bodyPr/>
        <a:lstStyle/>
        <a:p>
          <a:endParaRPr lang="cs-CZ"/>
        </a:p>
      </dgm:t>
    </dgm:pt>
    <dgm:pt modelId="{67AABBB5-0846-43DF-8490-DCC4A048054A}" type="pres">
      <dgm:prSet presAssocID="{1583B36E-E78F-460D-A5FB-656453D4308B}" presName="rect5" presStyleLbl="alignAcc1" presStyleIdx="4" presStyleCnt="6"/>
      <dgm:spPr/>
      <dgm:t>
        <a:bodyPr/>
        <a:lstStyle/>
        <a:p>
          <a:endParaRPr lang="cs-CZ"/>
        </a:p>
      </dgm:t>
    </dgm:pt>
    <dgm:pt modelId="{DE6413FA-0D1D-4DDB-8A3C-6C691E233A61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E5ABAEFB-7E32-4E2F-AE65-D8AB10E4AF02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670EACF4-0414-4CA9-B0B2-DE23A2F12E67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428D8C-847F-44B2-B3E2-BBA97EDC5CA0}" type="pres">
      <dgm:prSet presAssocID="{1583B36E-E78F-460D-A5FB-656453D4308B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6E9BAC-01C8-49AB-95B3-2DCA0BA1EC1F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2276AC8-14A1-4423-898E-A581BF46014F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28A5886-6AC6-4D40-A8F6-6C702B2A76D3}" type="presOf" srcId="{1583B36E-E78F-460D-A5FB-656453D4308B}" destId="{67AABBB5-0846-43DF-8490-DCC4A048054A}" srcOrd="0" destOrd="0" presId="urn:microsoft.com/office/officeart/2005/8/layout/target3"/>
    <dgm:cxn modelId="{433582FB-0009-44B0-A90F-2240DD9F88DA}" type="presOf" srcId="{D1B46980-6531-4606-95E6-44980827E919}" destId="{6140AFEC-043D-4C43-A2F9-D0F5331DF3A3}" srcOrd="0" destOrd="0" presId="urn:microsoft.com/office/officeart/2005/8/layout/target3"/>
    <dgm:cxn modelId="{C103D37F-ECF3-4CDB-8D61-9F5F4D4CB780}" type="presOf" srcId="{B651F6E3-6281-48DB-9319-2AEAFDAE7572}" destId="{619D679B-A015-4ECF-8348-D1034C574F40}" srcOrd="0" destOrd="0" presId="urn:microsoft.com/office/officeart/2005/8/layout/target3"/>
    <dgm:cxn modelId="{22281C9E-17A1-4107-9883-81E8787DF9A3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6BF4286-7DAA-4E50-BA1E-E202958E6BCE}" type="presOf" srcId="{4C35D32F-0EAB-4CD7-82EE-45574DC2A586}" destId="{876E9BAC-01C8-49AB-95B3-2DCA0BA1EC1F}" srcOrd="1" destOrd="0" presId="urn:microsoft.com/office/officeart/2005/8/layout/target3"/>
    <dgm:cxn modelId="{B3FDE297-69A0-47F2-9772-FD9537D03032}" type="presOf" srcId="{1583B36E-E78F-460D-A5FB-656453D4308B}" destId="{AB428D8C-847F-44B2-B3E2-BBA97EDC5CA0}" srcOrd="1" destOrd="0" presId="urn:microsoft.com/office/officeart/2005/8/layout/target3"/>
    <dgm:cxn modelId="{51F23B35-19AE-47B8-B53A-D749C05AF5B7}" type="presOf" srcId="{B651F6E3-6281-48DB-9319-2AEAFDAE7572}" destId="{6BB5E863-4638-4E1D-BFDE-399D028AC4ED}" srcOrd="1" destOrd="0" presId="urn:microsoft.com/office/officeart/2005/8/layout/target3"/>
    <dgm:cxn modelId="{D7AA3827-06F7-4496-9823-FAB68303314B}" type="presOf" srcId="{D1B46980-6531-4606-95E6-44980827E919}" destId="{2BE915AB-18AA-4053-B92C-3BFC9ED204BB}" srcOrd="1" destOrd="0" presId="urn:microsoft.com/office/officeart/2005/8/layout/target3"/>
    <dgm:cxn modelId="{B22F3686-887A-4CC3-A318-0376227BC00E}" type="presOf" srcId="{D1D4F407-5343-4D3F-B5B9-D407B03CAEB4}" destId="{D005CE8C-CC26-4C3E-AC11-E15060ECD759}" srcOrd="0" destOrd="0" presId="urn:microsoft.com/office/officeart/2005/8/layout/target3"/>
    <dgm:cxn modelId="{D31E8720-39FC-497E-9F8F-54E66177B614}" srcId="{757F3AB3-0718-4624-B441-E567A8F0AB56}" destId="{1583B36E-E78F-460D-A5FB-656453D4308B}" srcOrd="4" destOrd="0" parTransId="{DFC3FCD2-DD42-4630-950B-D540F7B5B2B9}" sibTransId="{B3810921-3504-42DE-BFB1-5950FE11FC7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03C426E-161A-4C2B-803D-68403D56EEF5}" type="presOf" srcId="{D1D4F407-5343-4D3F-B5B9-D407B03CAEB4}" destId="{AED2198E-93D5-4001-81B4-73124B309672}" srcOrd="1" destOrd="0" presId="urn:microsoft.com/office/officeart/2005/8/layout/target3"/>
    <dgm:cxn modelId="{DEF497A7-B5D2-4C61-AC36-779CB52937C3}" type="presOf" srcId="{D8197B8C-B260-4A16-BDF4-0947B075E274}" destId="{25B08C86-7E15-44DC-BE7F-FFB55DD49D12}" srcOrd="0" destOrd="0" presId="urn:microsoft.com/office/officeart/2005/8/layout/target3"/>
    <dgm:cxn modelId="{25CA7E6C-DEAA-46FF-8C6D-8DDF52D41EDE}" type="presOf" srcId="{4C35D32F-0EAB-4CD7-82EE-45574DC2A586}" destId="{670EACF4-0414-4CA9-B0B2-DE23A2F12E67}" srcOrd="0" destOrd="0" presId="urn:microsoft.com/office/officeart/2005/8/layout/target3"/>
    <dgm:cxn modelId="{325723DC-40C7-4ECD-ABC6-305A639463E3}" type="presParOf" srcId="{333A1088-737F-45CB-B68E-254E46348037}" destId="{F5ABB229-8D3B-4694-996A-96F23CF14429}" srcOrd="0" destOrd="0" presId="urn:microsoft.com/office/officeart/2005/8/layout/target3"/>
    <dgm:cxn modelId="{93C0265F-4B43-4DF8-9835-F06AEC346358}" type="presParOf" srcId="{333A1088-737F-45CB-B68E-254E46348037}" destId="{F41139FD-01EE-4571-8B17-4FB00FC51163}" srcOrd="1" destOrd="0" presId="urn:microsoft.com/office/officeart/2005/8/layout/target3"/>
    <dgm:cxn modelId="{C58C9085-BC5D-4A4A-B186-821F1AC5C833}" type="presParOf" srcId="{333A1088-737F-45CB-B68E-254E46348037}" destId="{D005CE8C-CC26-4C3E-AC11-E15060ECD759}" srcOrd="2" destOrd="0" presId="urn:microsoft.com/office/officeart/2005/8/layout/target3"/>
    <dgm:cxn modelId="{B7DDA278-1C22-4FB2-AB1B-BF91606FC88C}" type="presParOf" srcId="{333A1088-737F-45CB-B68E-254E46348037}" destId="{2C702D82-9B77-49B7-9568-BB8EB47C3372}" srcOrd="3" destOrd="0" presId="urn:microsoft.com/office/officeart/2005/8/layout/target3"/>
    <dgm:cxn modelId="{5F6DDDC6-7F0B-47E5-9795-0E14D37674BC}" type="presParOf" srcId="{333A1088-737F-45CB-B68E-254E46348037}" destId="{A52A0455-90FF-4808-ABD0-F02540D31D5A}" srcOrd="4" destOrd="0" presId="urn:microsoft.com/office/officeart/2005/8/layout/target3"/>
    <dgm:cxn modelId="{1D2064C1-45E4-4EA9-851C-F73E55BFCD41}" type="presParOf" srcId="{333A1088-737F-45CB-B68E-254E46348037}" destId="{6140AFEC-043D-4C43-A2F9-D0F5331DF3A3}" srcOrd="5" destOrd="0" presId="urn:microsoft.com/office/officeart/2005/8/layout/target3"/>
    <dgm:cxn modelId="{C0703FD4-1E8C-49CE-B132-13A8C4B933EC}" type="presParOf" srcId="{333A1088-737F-45CB-B68E-254E46348037}" destId="{9358AC05-5D7D-4327-9F80-1AD486AEA664}" srcOrd="6" destOrd="0" presId="urn:microsoft.com/office/officeart/2005/8/layout/target3"/>
    <dgm:cxn modelId="{5214F4CB-9840-44FF-9BA2-80C67B522A74}" type="presParOf" srcId="{333A1088-737F-45CB-B68E-254E46348037}" destId="{313FC574-E1CD-4FB4-B054-0B805CE0447D}" srcOrd="7" destOrd="0" presId="urn:microsoft.com/office/officeart/2005/8/layout/target3"/>
    <dgm:cxn modelId="{C1D5624C-9B73-44D0-8269-61D4AC98F5C7}" type="presParOf" srcId="{333A1088-737F-45CB-B68E-254E46348037}" destId="{619D679B-A015-4ECF-8348-D1034C574F40}" srcOrd="8" destOrd="0" presId="urn:microsoft.com/office/officeart/2005/8/layout/target3"/>
    <dgm:cxn modelId="{4D5BDE14-5C39-4D89-8D7B-D95E05B06256}" type="presParOf" srcId="{333A1088-737F-45CB-B68E-254E46348037}" destId="{322283A8-4A27-4CDA-BAE3-F381106A9174}" srcOrd="9" destOrd="0" presId="urn:microsoft.com/office/officeart/2005/8/layout/target3"/>
    <dgm:cxn modelId="{D474420F-2FE5-4A44-8EF7-D9A765E40695}" type="presParOf" srcId="{333A1088-737F-45CB-B68E-254E46348037}" destId="{FFC9F71D-1B4F-4AD9-A4A6-86ADEFC8AF5C}" srcOrd="10" destOrd="0" presId="urn:microsoft.com/office/officeart/2005/8/layout/target3"/>
    <dgm:cxn modelId="{3A05A1AA-7EB4-48E4-8C00-800B3B7065F6}" type="presParOf" srcId="{333A1088-737F-45CB-B68E-254E46348037}" destId="{25B08C86-7E15-44DC-BE7F-FFB55DD49D12}" srcOrd="11" destOrd="0" presId="urn:microsoft.com/office/officeart/2005/8/layout/target3"/>
    <dgm:cxn modelId="{9D68B845-829E-4C36-964E-7F61A268D452}" type="presParOf" srcId="{333A1088-737F-45CB-B68E-254E46348037}" destId="{B4C424AA-3063-449F-8526-2A0597FB5E06}" srcOrd="12" destOrd="0" presId="urn:microsoft.com/office/officeart/2005/8/layout/target3"/>
    <dgm:cxn modelId="{A7F2B159-0106-4105-8B3F-F40835A24BCB}" type="presParOf" srcId="{333A1088-737F-45CB-B68E-254E46348037}" destId="{21F78091-7465-4AD3-A77C-834352948348}" srcOrd="13" destOrd="0" presId="urn:microsoft.com/office/officeart/2005/8/layout/target3"/>
    <dgm:cxn modelId="{AC490107-8DFD-4B2D-AB9B-91CFF6F1E99A}" type="presParOf" srcId="{333A1088-737F-45CB-B68E-254E46348037}" destId="{67AABBB5-0846-43DF-8490-DCC4A048054A}" srcOrd="14" destOrd="0" presId="urn:microsoft.com/office/officeart/2005/8/layout/target3"/>
    <dgm:cxn modelId="{9775826F-28DD-4649-8CF9-66720AA57F6B}" type="presParOf" srcId="{333A1088-737F-45CB-B68E-254E46348037}" destId="{DE6413FA-0D1D-4DDB-8A3C-6C691E233A61}" srcOrd="15" destOrd="0" presId="urn:microsoft.com/office/officeart/2005/8/layout/target3"/>
    <dgm:cxn modelId="{47288AF9-56C7-48F1-A035-BC541A5D25F1}" type="presParOf" srcId="{333A1088-737F-45CB-B68E-254E46348037}" destId="{E5ABAEFB-7E32-4E2F-AE65-D8AB10E4AF02}" srcOrd="16" destOrd="0" presId="urn:microsoft.com/office/officeart/2005/8/layout/target3"/>
    <dgm:cxn modelId="{C3089086-4D0B-402E-BBCB-5B6A0AA51F8C}" type="presParOf" srcId="{333A1088-737F-45CB-B68E-254E46348037}" destId="{670EACF4-0414-4CA9-B0B2-DE23A2F12E67}" srcOrd="17" destOrd="0" presId="urn:microsoft.com/office/officeart/2005/8/layout/target3"/>
    <dgm:cxn modelId="{440ECC34-9CBA-46C0-95A0-393855E9486A}" type="presParOf" srcId="{333A1088-737F-45CB-B68E-254E46348037}" destId="{AED2198E-93D5-4001-81B4-73124B309672}" srcOrd="18" destOrd="0" presId="urn:microsoft.com/office/officeart/2005/8/layout/target3"/>
    <dgm:cxn modelId="{CF461CFD-160C-4E4E-89D5-BE6204E5A184}" type="presParOf" srcId="{333A1088-737F-45CB-B68E-254E46348037}" destId="{2BE915AB-18AA-4053-B92C-3BFC9ED204BB}" srcOrd="19" destOrd="0" presId="urn:microsoft.com/office/officeart/2005/8/layout/target3"/>
    <dgm:cxn modelId="{0CE1187C-4A66-4956-9D73-B7D63CE11FE1}" type="presParOf" srcId="{333A1088-737F-45CB-B68E-254E46348037}" destId="{6BB5E863-4638-4E1D-BFDE-399D028AC4ED}" srcOrd="20" destOrd="0" presId="urn:microsoft.com/office/officeart/2005/8/layout/target3"/>
    <dgm:cxn modelId="{D4904A63-741A-4687-AC28-FB65C8503D57}" type="presParOf" srcId="{333A1088-737F-45CB-B68E-254E46348037}" destId="{5A5FFA88-C948-4069-8E93-59FA12366E83}" srcOrd="21" destOrd="0" presId="urn:microsoft.com/office/officeart/2005/8/layout/target3"/>
    <dgm:cxn modelId="{1FF37153-BC27-40E1-AEB2-44D0E956A042}" type="presParOf" srcId="{333A1088-737F-45CB-B68E-254E46348037}" destId="{AB428D8C-847F-44B2-B3E2-BBA97EDC5CA0}" srcOrd="22" destOrd="0" presId="urn:microsoft.com/office/officeart/2005/8/layout/target3"/>
    <dgm:cxn modelId="{AD70B6EC-5E42-4735-A6C6-7E3746E64D62}" type="presParOf" srcId="{333A1088-737F-45CB-B68E-254E46348037}" destId="{876E9BAC-01C8-49AB-95B3-2DCA0BA1EC1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Alena Darebná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VY_32_INOVACE_01_ČESKÝ JAZYK 5.ROČNÍK_Opakování _Velká písmena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Opakování – Velká písmena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21F78091-7465-4AD3-A77C-83435294834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AABBB5-0846-43DF-8490-DCC4A048054A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Vytvořeno: září 2011</a:t>
          </a:r>
          <a:endParaRPr lang="cs-CZ" sz="1200" kern="1200" dirty="0"/>
        </a:p>
      </dsp:txBody>
      <dsp:txXfrm>
        <a:off x="1273857" y="1273857"/>
        <a:ext cx="5350878" cy="318465"/>
      </dsp:txXfrm>
    </dsp:sp>
    <dsp:sp modelId="{E5ABAEFB-7E32-4E2F-AE65-D8AB10E4AF0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0EACF4-0414-4CA9-B0B2-DE23A2F12E6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51481C-9C56-4073-B654-CE342802C20A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A5C77D-4DD1-4A9D-A77F-3C7354FE89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210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Najet</a:t>
            </a:r>
            <a:r>
              <a:rPr lang="cs-CZ" baseline="0" dirty="0" smtClean="0"/>
              <a:t> myší dolů na stránku a vybrat barevné pero na </a:t>
            </a:r>
            <a:r>
              <a:rPr lang="cs-CZ" baseline="0" smtClean="0"/>
              <a:t>označování písmen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A5C77D-4DD1-4A9D-A77F-3C7354FE891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A5C77D-4DD1-4A9D-A77F-3C7354FE891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959B1F7-0488-4021-A63F-6193576CB309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3503275-F7F9-47C7-B55C-DBC9D4C283C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0698626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Velká písmena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Procvičování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</a:t>
            </a:r>
            <a:r>
              <a:rPr lang="cs-CZ" b="1" dirty="0" smtClean="0"/>
              <a:t>psaní velkých písmen </a:t>
            </a:r>
          </a:p>
          <a:p>
            <a:r>
              <a:rPr lang="cs-CZ" dirty="0" smtClean="0"/>
              <a:t>Vhodné pro žáky 5. ročníku s použitím na PC nebo interaktivní tabuli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Barevně označte písmena, která byste napsali velká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přítel </a:t>
            </a:r>
            <a:r>
              <a:rPr lang="cs-CZ" sz="3600" dirty="0" err="1" smtClean="0"/>
              <a:t>jan</a:t>
            </a:r>
            <a:r>
              <a:rPr lang="cs-CZ" sz="3600" dirty="0" smtClean="0"/>
              <a:t> </a:t>
            </a:r>
            <a:r>
              <a:rPr lang="cs-CZ" sz="3600" dirty="0" err="1" smtClean="0"/>
              <a:t>novák</a:t>
            </a:r>
            <a:endParaRPr lang="cs-CZ" sz="3600" dirty="0" smtClean="0"/>
          </a:p>
          <a:p>
            <a:r>
              <a:rPr lang="cs-CZ" sz="3600" dirty="0" smtClean="0"/>
              <a:t>bratr </a:t>
            </a:r>
            <a:r>
              <a:rPr lang="cs-CZ" sz="3600" dirty="0" err="1" smtClean="0"/>
              <a:t>petr</a:t>
            </a:r>
            <a:endParaRPr lang="cs-CZ" sz="3600" dirty="0" smtClean="0"/>
          </a:p>
          <a:p>
            <a:r>
              <a:rPr lang="cs-CZ" sz="3600" dirty="0" smtClean="0"/>
              <a:t>herec </a:t>
            </a:r>
            <a:r>
              <a:rPr lang="cs-CZ" sz="3600" dirty="0" err="1" smtClean="0"/>
              <a:t>martin</a:t>
            </a:r>
            <a:r>
              <a:rPr lang="cs-CZ" sz="3600" dirty="0" smtClean="0"/>
              <a:t> </a:t>
            </a:r>
            <a:r>
              <a:rPr lang="cs-CZ" sz="3600" dirty="0" err="1" smtClean="0"/>
              <a:t>dejdar</a:t>
            </a:r>
            <a:endParaRPr lang="cs-CZ" sz="3600" dirty="0" smtClean="0"/>
          </a:p>
          <a:p>
            <a:r>
              <a:rPr lang="cs-CZ" sz="3600" dirty="0" smtClean="0"/>
              <a:t>žákyně </a:t>
            </a:r>
            <a:r>
              <a:rPr lang="cs-CZ" sz="3600" dirty="0" err="1" smtClean="0"/>
              <a:t>eva</a:t>
            </a:r>
            <a:r>
              <a:rPr lang="cs-CZ" sz="3600" dirty="0" smtClean="0"/>
              <a:t> malá</a:t>
            </a:r>
          </a:p>
          <a:p>
            <a:r>
              <a:rPr lang="cs-CZ" sz="3600" dirty="0" smtClean="0"/>
              <a:t>rybník </a:t>
            </a:r>
            <a:r>
              <a:rPr lang="cs-CZ" sz="3600" dirty="0" err="1" smtClean="0"/>
              <a:t>rožumberk</a:t>
            </a:r>
            <a:endParaRPr lang="cs-CZ" sz="3600" dirty="0" smtClean="0"/>
          </a:p>
          <a:p>
            <a:r>
              <a:rPr lang="cs-CZ" sz="3600" dirty="0" smtClean="0"/>
              <a:t>rybníky u </a:t>
            </a:r>
            <a:r>
              <a:rPr lang="cs-CZ" sz="3600" dirty="0" err="1" smtClean="0"/>
              <a:t>třeboně</a:t>
            </a:r>
            <a:endParaRPr lang="cs-CZ" sz="3600" dirty="0" smtClean="0"/>
          </a:p>
          <a:p>
            <a:r>
              <a:rPr lang="cs-CZ" sz="3600" dirty="0" smtClean="0"/>
              <a:t>česká republika</a:t>
            </a:r>
            <a:endParaRPr lang="cs-CZ" sz="3600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372200" y="6021288"/>
            <a:ext cx="100811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velká nebo malá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000" dirty="0" smtClean="0"/>
              <a:t>_</a:t>
            </a:r>
            <a:r>
              <a:rPr lang="cs-CZ" sz="4000" dirty="0" err="1" smtClean="0"/>
              <a:t>rkonoše</a:t>
            </a:r>
            <a:r>
              <a:rPr lang="cs-CZ" sz="4000" dirty="0" smtClean="0"/>
              <a:t>, _</a:t>
            </a:r>
            <a:r>
              <a:rPr lang="cs-CZ" sz="4000" dirty="0" err="1" smtClean="0"/>
              <a:t>tředozemní</a:t>
            </a:r>
            <a:r>
              <a:rPr lang="cs-CZ" sz="4000" dirty="0" smtClean="0"/>
              <a:t> _oře, _ohoří _</a:t>
            </a:r>
            <a:r>
              <a:rPr lang="cs-CZ" sz="4000" dirty="0" err="1" smtClean="0"/>
              <a:t>izerské</a:t>
            </a:r>
            <a:r>
              <a:rPr lang="cs-CZ" sz="4000" dirty="0" smtClean="0"/>
              <a:t> _</a:t>
            </a:r>
            <a:r>
              <a:rPr lang="cs-CZ" sz="4000" dirty="0" err="1" smtClean="0"/>
              <a:t>ory</a:t>
            </a:r>
            <a:r>
              <a:rPr lang="cs-CZ" sz="4000" dirty="0" smtClean="0"/>
              <a:t>, _rad _</a:t>
            </a:r>
            <a:r>
              <a:rPr lang="cs-CZ" sz="4000" dirty="0" err="1" smtClean="0"/>
              <a:t>arlštejn</a:t>
            </a:r>
            <a:r>
              <a:rPr lang="cs-CZ" sz="4000" dirty="0" smtClean="0"/>
              <a:t>, _</a:t>
            </a:r>
            <a:r>
              <a:rPr lang="cs-CZ" sz="4000" dirty="0" err="1" smtClean="0"/>
              <a:t>eská</a:t>
            </a:r>
            <a:r>
              <a:rPr lang="cs-CZ" sz="4000" dirty="0" smtClean="0"/>
              <a:t> _</a:t>
            </a:r>
            <a:r>
              <a:rPr lang="cs-CZ" sz="4000" dirty="0" err="1" smtClean="0"/>
              <a:t>epublika</a:t>
            </a:r>
            <a:r>
              <a:rPr lang="cs-CZ" sz="4000" dirty="0" smtClean="0"/>
              <a:t>, _</a:t>
            </a:r>
            <a:r>
              <a:rPr lang="cs-CZ" sz="4000" dirty="0" err="1" smtClean="0"/>
              <a:t>eši</a:t>
            </a:r>
            <a:r>
              <a:rPr lang="cs-CZ" sz="4000" dirty="0" smtClean="0"/>
              <a:t> a _</a:t>
            </a:r>
            <a:r>
              <a:rPr lang="cs-CZ" sz="4000" dirty="0" err="1" smtClean="0"/>
              <a:t>lováci</a:t>
            </a:r>
            <a:r>
              <a:rPr lang="cs-CZ" sz="4000" dirty="0" smtClean="0"/>
              <a:t>, _</a:t>
            </a:r>
            <a:r>
              <a:rPr lang="cs-CZ" sz="4000" dirty="0" err="1" smtClean="0"/>
              <a:t>eské</a:t>
            </a:r>
            <a:r>
              <a:rPr lang="cs-CZ" sz="4000" dirty="0" smtClean="0"/>
              <a:t> _</a:t>
            </a:r>
            <a:r>
              <a:rPr lang="cs-CZ" sz="4000" dirty="0" err="1" smtClean="0"/>
              <a:t>ísničky</a:t>
            </a:r>
            <a:r>
              <a:rPr lang="cs-CZ" sz="4000" dirty="0" smtClean="0"/>
              <a:t>, _</a:t>
            </a:r>
            <a:r>
              <a:rPr lang="cs-CZ" sz="4000" dirty="0" err="1" smtClean="0"/>
              <a:t>arlovy</a:t>
            </a:r>
            <a:r>
              <a:rPr lang="cs-CZ" sz="4000" dirty="0" smtClean="0"/>
              <a:t> _ary, _ariánské _</a:t>
            </a:r>
            <a:r>
              <a:rPr lang="cs-CZ" sz="4000" dirty="0" err="1" smtClean="0"/>
              <a:t>ázně</a:t>
            </a:r>
            <a:r>
              <a:rPr lang="cs-CZ" sz="4000" dirty="0" smtClean="0"/>
              <a:t>, _</a:t>
            </a:r>
            <a:r>
              <a:rPr lang="cs-CZ" sz="4000" dirty="0" err="1" smtClean="0"/>
              <a:t>ora</a:t>
            </a:r>
            <a:r>
              <a:rPr lang="cs-CZ" sz="4000" dirty="0" smtClean="0"/>
              <a:t> _</a:t>
            </a:r>
            <a:r>
              <a:rPr lang="cs-CZ" sz="4000" dirty="0" err="1" smtClean="0"/>
              <a:t>íp</a:t>
            </a:r>
            <a:r>
              <a:rPr lang="cs-CZ" sz="4000" dirty="0" smtClean="0"/>
              <a:t>, _</a:t>
            </a:r>
            <a:r>
              <a:rPr lang="cs-CZ" sz="4000" dirty="0" err="1" smtClean="0"/>
              <a:t>abe</a:t>
            </a:r>
            <a:r>
              <a:rPr lang="cs-CZ" sz="4000" dirty="0" smtClean="0"/>
              <a:t>, _</a:t>
            </a:r>
            <a:r>
              <a:rPr lang="cs-CZ" sz="4000" dirty="0" err="1" smtClean="0"/>
              <a:t>ýnec</a:t>
            </a:r>
            <a:r>
              <a:rPr lang="cs-CZ" sz="4000" dirty="0" smtClean="0"/>
              <a:t> _ad _</a:t>
            </a:r>
            <a:r>
              <a:rPr lang="cs-CZ" sz="4000" dirty="0" err="1" smtClean="0"/>
              <a:t>abem</a:t>
            </a:r>
            <a:r>
              <a:rPr lang="cs-CZ" sz="4000" dirty="0" smtClean="0"/>
              <a:t>, _</a:t>
            </a:r>
            <a:r>
              <a:rPr lang="cs-CZ" sz="4000" dirty="0" err="1" smtClean="0"/>
              <a:t>řístav</a:t>
            </a:r>
            <a:r>
              <a:rPr lang="cs-CZ" sz="4000" dirty="0" smtClean="0"/>
              <a:t> _</a:t>
            </a:r>
            <a:r>
              <a:rPr lang="cs-CZ" sz="4000" dirty="0" err="1" smtClean="0"/>
              <a:t>ěčín</a:t>
            </a:r>
            <a:r>
              <a:rPr lang="cs-CZ" sz="4000" dirty="0" smtClean="0"/>
              <a:t>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ŠPULÁKOVÁ, Iva; JANÁČKOVÁ, Zita. </a:t>
            </a:r>
            <a:r>
              <a:rPr lang="cs-CZ" i="1" dirty="0" smtClean="0"/>
              <a:t>Opakujeme češtinu ve 3. -5. ročníku</a:t>
            </a:r>
            <a:r>
              <a:rPr lang="cs-CZ" dirty="0" smtClean="0"/>
              <a:t>. Brno : Nová škola, 2000. Velká písmena, s. 59.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89</TotalTime>
  <Words>112</Words>
  <Application>Microsoft Office PowerPoint</Application>
  <PresentationFormat>Předvádění na obrazovce (4:3)</PresentationFormat>
  <Paragraphs>26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Velká písmena</vt:lpstr>
      <vt:lpstr>Anotace</vt:lpstr>
      <vt:lpstr>Barevně označte písmena, která byste napsali velká</vt:lpstr>
      <vt:lpstr>Doplňte velká nebo malá písmena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písmena</dc:title>
  <dc:creator>Alena</dc:creator>
  <cp:lastModifiedBy>Alena</cp:lastModifiedBy>
  <cp:revision>15</cp:revision>
  <dcterms:created xsi:type="dcterms:W3CDTF">2011-10-06T18:20:34Z</dcterms:created>
  <dcterms:modified xsi:type="dcterms:W3CDTF">2012-05-22T20:34:56Z</dcterms:modified>
</cp:coreProperties>
</file>