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"/>
  </p:notesMasterIdLst>
  <p:sldIdLst>
    <p:sldId id="257" r:id="rId2"/>
    <p:sldId id="259" r:id="rId3"/>
    <p:sldId id="258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0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smtClean="0"/>
            <a:t>VY_32_INOVACE_02_ČESKÝ JAZYK 5.ROČNÍK_OPAKOVÁNÍ_2_VYJMENOVANÁ </a:t>
          </a:r>
          <a:r>
            <a:rPr lang="cs-CZ" dirty="0" smtClean="0"/>
            <a:t>SLOVA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</a:t>
          </a:r>
          <a:r>
            <a:rPr lang="cs-CZ" smtClean="0"/>
            <a:t>: OPAKOVÁNÍ_2_VYJMENOVANÁ </a:t>
          </a:r>
          <a:r>
            <a:rPr lang="cs-CZ" dirty="0" smtClean="0"/>
            <a:t>SLOVA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94CA3334-74EF-463A-839B-5B7992EAB61D}">
      <dgm:prSet/>
      <dgm:spPr/>
      <dgm:t>
        <a:bodyPr/>
        <a:lstStyle/>
        <a:p>
          <a:pPr algn="l" rtl="0"/>
          <a:r>
            <a:rPr lang="cs-CZ" dirty="0" smtClean="0"/>
            <a:t>Vytvořeno: září 2011</a:t>
          </a:r>
          <a:endParaRPr lang="cs-CZ" dirty="0"/>
        </a:p>
      </dgm:t>
    </dgm:pt>
    <dgm:pt modelId="{E61C63B2-5398-41D7-BD22-B84485575079}" type="parTrans" cxnId="{B2BF3C8D-9649-437F-A82D-8060489D1726}">
      <dgm:prSet/>
      <dgm:spPr/>
      <dgm:t>
        <a:bodyPr/>
        <a:lstStyle/>
        <a:p>
          <a:endParaRPr lang="cs-CZ"/>
        </a:p>
      </dgm:t>
    </dgm:pt>
    <dgm:pt modelId="{FCF981BC-C599-4E7A-BC2C-2D6CFD888A86}" type="sibTrans" cxnId="{B2BF3C8D-9649-437F-A82D-8060489D17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B113998B-A793-48CF-B76F-CE2B5AFC2D9B}" type="pres">
      <dgm:prSet presAssocID="{94CA3334-74EF-463A-839B-5B7992EAB61D}" presName="vertSpace5" presStyleLbl="node1" presStyleIdx="3" presStyleCnt="6"/>
      <dgm:spPr/>
      <dgm:t>
        <a:bodyPr/>
        <a:lstStyle/>
        <a:p>
          <a:endParaRPr lang="cs-CZ"/>
        </a:p>
      </dgm:t>
    </dgm:pt>
    <dgm:pt modelId="{9348CCDF-912D-47BD-B540-05736248B860}" type="pres">
      <dgm:prSet presAssocID="{94CA3334-74EF-463A-839B-5B7992EAB61D}" presName="circle5" presStyleLbl="node1" presStyleIdx="4" presStyleCnt="6"/>
      <dgm:spPr/>
      <dgm:t>
        <a:bodyPr/>
        <a:lstStyle/>
        <a:p>
          <a:endParaRPr lang="cs-CZ"/>
        </a:p>
      </dgm:t>
    </dgm:pt>
    <dgm:pt modelId="{94292E08-B45D-4B8F-9DDD-3F5A724FC7C4}" type="pres">
      <dgm:prSet presAssocID="{94CA3334-74EF-463A-839B-5B7992EAB61D}" presName="rect5" presStyleLbl="alignAcc1" presStyleIdx="4" presStyleCnt="6"/>
      <dgm:spPr/>
      <dgm:t>
        <a:bodyPr/>
        <a:lstStyle/>
        <a:p>
          <a:endParaRPr lang="cs-CZ"/>
        </a:p>
      </dgm:t>
    </dgm:pt>
    <dgm:pt modelId="{C02E4C87-0713-47AA-8794-ED9002ED1485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FCD65F36-6328-43C1-A0DC-28738D3A272D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E98F8920-0175-47F5-9E79-F3D76A527F64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C72145-4F8A-4973-A25B-28C00FC5CDC0}" type="pres">
      <dgm:prSet presAssocID="{94CA3334-74EF-463A-839B-5B7992EAB61D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06B740-CF27-4E71-A975-441567554A62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3C8A51C-D174-4886-86EA-4372D0DCA4E3}" type="presOf" srcId="{94CA3334-74EF-463A-839B-5B7992EAB61D}" destId="{D1C72145-4F8A-4973-A25B-28C00FC5CDC0}" srcOrd="1" destOrd="0" presId="urn:microsoft.com/office/officeart/2005/8/layout/target3"/>
    <dgm:cxn modelId="{EE611B04-1497-431D-BA3A-8C6B5BEE7917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43851E67-D92E-422A-AC0F-54CEA8F5B8A6}" type="presOf" srcId="{D8197B8C-B260-4A16-BDF4-0947B075E274}" destId="{5A5FFA88-C948-4069-8E93-59FA12366E83}" srcOrd="1" destOrd="0" presId="urn:microsoft.com/office/officeart/2005/8/layout/target3"/>
    <dgm:cxn modelId="{B2BF3C8D-9649-437F-A82D-8060489D1726}" srcId="{757F3AB3-0718-4624-B441-E567A8F0AB56}" destId="{94CA3334-74EF-463A-839B-5B7992EAB61D}" srcOrd="4" destOrd="0" parTransId="{E61C63B2-5398-41D7-BD22-B84485575079}" sibTransId="{FCF981BC-C599-4E7A-BC2C-2D6CFD888A86}"/>
    <dgm:cxn modelId="{DA02BCBE-5464-4E0C-8521-4F5F8D72BF01}" type="presOf" srcId="{4C35D32F-0EAB-4CD7-82EE-45574DC2A586}" destId="{1C06B740-CF27-4E71-A975-441567554A6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38AD916-1299-41C9-83D4-6E4649E584D3}" type="presOf" srcId="{94CA3334-74EF-463A-839B-5B7992EAB61D}" destId="{94292E08-B45D-4B8F-9DDD-3F5A724FC7C4}" srcOrd="0" destOrd="0" presId="urn:microsoft.com/office/officeart/2005/8/layout/target3"/>
    <dgm:cxn modelId="{ECB56FF8-B66C-45D0-9DF7-C13452CF0C70}" type="presOf" srcId="{B651F6E3-6281-48DB-9319-2AEAFDAE7572}" destId="{619D679B-A015-4ECF-8348-D1034C574F40}" srcOrd="0" destOrd="0" presId="urn:microsoft.com/office/officeart/2005/8/layout/target3"/>
    <dgm:cxn modelId="{7B6AB57B-38E3-4240-87B9-611CCBD0D5A8}" type="presOf" srcId="{D1B46980-6531-4606-95E6-44980827E919}" destId="{6140AFEC-043D-4C43-A2F9-D0F5331DF3A3}" srcOrd="0" destOrd="0" presId="urn:microsoft.com/office/officeart/2005/8/layout/target3"/>
    <dgm:cxn modelId="{1201F81F-0F5E-40CC-A582-888E4D3C2804}" type="presOf" srcId="{4C35D32F-0EAB-4CD7-82EE-45574DC2A586}" destId="{E98F8920-0175-47F5-9E79-F3D76A527F64}" srcOrd="0" destOrd="0" presId="urn:microsoft.com/office/officeart/2005/8/layout/target3"/>
    <dgm:cxn modelId="{100D977B-B6E5-48EC-A1C4-77FC36E5AAF2}" type="presOf" srcId="{D1D4F407-5343-4D3F-B5B9-D407B03CAEB4}" destId="{D005CE8C-CC26-4C3E-AC11-E15060ECD759}" srcOrd="0" destOrd="0" presId="urn:microsoft.com/office/officeart/2005/8/layout/target3"/>
    <dgm:cxn modelId="{D9980C3C-507C-4360-BCB9-1E6D0362FCB5}" type="presOf" srcId="{D1B46980-6531-4606-95E6-44980827E919}" destId="{2BE915AB-18AA-4053-B92C-3BFC9ED204BB}" srcOrd="1" destOrd="0" presId="urn:microsoft.com/office/officeart/2005/8/layout/target3"/>
    <dgm:cxn modelId="{B9E45857-7838-46DA-AA44-EC1FD1D83694}" type="presOf" srcId="{B651F6E3-6281-48DB-9319-2AEAFDAE7572}" destId="{6BB5E863-4638-4E1D-BFDE-399D028AC4ED}" srcOrd="1" destOrd="0" presId="urn:microsoft.com/office/officeart/2005/8/layout/target3"/>
    <dgm:cxn modelId="{F6CDFF71-85A3-44AC-B2BE-794CCC074E33}" type="presOf" srcId="{757F3AB3-0718-4624-B441-E567A8F0AB56}" destId="{333A1088-737F-45CB-B68E-254E46348037}" srcOrd="0" destOrd="0" presId="urn:microsoft.com/office/officeart/2005/8/layout/target3"/>
    <dgm:cxn modelId="{26F49D1E-3F9D-4F4E-A92C-526A449C9E5E}" type="presOf" srcId="{D1D4F407-5343-4D3F-B5B9-D407B03CAEB4}" destId="{AED2198E-93D5-4001-81B4-73124B309672}" srcOrd="1" destOrd="0" presId="urn:microsoft.com/office/officeart/2005/8/layout/target3"/>
    <dgm:cxn modelId="{FBD65F98-2F71-4B71-A373-C6D2B31A507C}" type="presParOf" srcId="{333A1088-737F-45CB-B68E-254E46348037}" destId="{F5ABB229-8D3B-4694-996A-96F23CF14429}" srcOrd="0" destOrd="0" presId="urn:microsoft.com/office/officeart/2005/8/layout/target3"/>
    <dgm:cxn modelId="{7F13ED67-D43C-41CA-BFB4-03E42B4A7688}" type="presParOf" srcId="{333A1088-737F-45CB-B68E-254E46348037}" destId="{F41139FD-01EE-4571-8B17-4FB00FC51163}" srcOrd="1" destOrd="0" presId="urn:microsoft.com/office/officeart/2005/8/layout/target3"/>
    <dgm:cxn modelId="{3E762AC8-3E25-4C82-BF5F-51CA664EE514}" type="presParOf" srcId="{333A1088-737F-45CB-B68E-254E46348037}" destId="{D005CE8C-CC26-4C3E-AC11-E15060ECD759}" srcOrd="2" destOrd="0" presId="urn:microsoft.com/office/officeart/2005/8/layout/target3"/>
    <dgm:cxn modelId="{A8EE6B68-D24C-4341-898B-404BAA017A03}" type="presParOf" srcId="{333A1088-737F-45CB-B68E-254E46348037}" destId="{2C702D82-9B77-49B7-9568-BB8EB47C3372}" srcOrd="3" destOrd="0" presId="urn:microsoft.com/office/officeart/2005/8/layout/target3"/>
    <dgm:cxn modelId="{4198DFEF-6802-4AD1-9C89-F65553456ED1}" type="presParOf" srcId="{333A1088-737F-45CB-B68E-254E46348037}" destId="{A52A0455-90FF-4808-ABD0-F02540D31D5A}" srcOrd="4" destOrd="0" presId="urn:microsoft.com/office/officeart/2005/8/layout/target3"/>
    <dgm:cxn modelId="{17323FE5-A099-4BF2-9EA9-50EDD3D3A0CF}" type="presParOf" srcId="{333A1088-737F-45CB-B68E-254E46348037}" destId="{6140AFEC-043D-4C43-A2F9-D0F5331DF3A3}" srcOrd="5" destOrd="0" presId="urn:microsoft.com/office/officeart/2005/8/layout/target3"/>
    <dgm:cxn modelId="{12B4B3C6-8ACF-4D75-B6B9-DF2F1B296F17}" type="presParOf" srcId="{333A1088-737F-45CB-B68E-254E46348037}" destId="{9358AC05-5D7D-4327-9F80-1AD486AEA664}" srcOrd="6" destOrd="0" presId="urn:microsoft.com/office/officeart/2005/8/layout/target3"/>
    <dgm:cxn modelId="{B4886870-A46E-4479-A953-0BB0A6690F73}" type="presParOf" srcId="{333A1088-737F-45CB-B68E-254E46348037}" destId="{313FC574-E1CD-4FB4-B054-0B805CE0447D}" srcOrd="7" destOrd="0" presId="urn:microsoft.com/office/officeart/2005/8/layout/target3"/>
    <dgm:cxn modelId="{FF68B922-6875-4B89-994D-64E6D284D3C2}" type="presParOf" srcId="{333A1088-737F-45CB-B68E-254E46348037}" destId="{619D679B-A015-4ECF-8348-D1034C574F40}" srcOrd="8" destOrd="0" presId="urn:microsoft.com/office/officeart/2005/8/layout/target3"/>
    <dgm:cxn modelId="{D4BA859A-6BA3-48ED-91D0-9E14BACCF7D9}" type="presParOf" srcId="{333A1088-737F-45CB-B68E-254E46348037}" destId="{322283A8-4A27-4CDA-BAE3-F381106A9174}" srcOrd="9" destOrd="0" presId="urn:microsoft.com/office/officeart/2005/8/layout/target3"/>
    <dgm:cxn modelId="{EBCC5B54-8250-44CD-AEF5-0C6B0CC94457}" type="presParOf" srcId="{333A1088-737F-45CB-B68E-254E46348037}" destId="{FFC9F71D-1B4F-4AD9-A4A6-86ADEFC8AF5C}" srcOrd="10" destOrd="0" presId="urn:microsoft.com/office/officeart/2005/8/layout/target3"/>
    <dgm:cxn modelId="{C60CADB0-F7C4-49DD-95AB-4E4068A3B456}" type="presParOf" srcId="{333A1088-737F-45CB-B68E-254E46348037}" destId="{25B08C86-7E15-44DC-BE7F-FFB55DD49D12}" srcOrd="11" destOrd="0" presId="urn:microsoft.com/office/officeart/2005/8/layout/target3"/>
    <dgm:cxn modelId="{C03415ED-6163-4044-9C87-5CDD3EBCECBE}" type="presParOf" srcId="{333A1088-737F-45CB-B68E-254E46348037}" destId="{B113998B-A793-48CF-B76F-CE2B5AFC2D9B}" srcOrd="12" destOrd="0" presId="urn:microsoft.com/office/officeart/2005/8/layout/target3"/>
    <dgm:cxn modelId="{088AF42D-86AA-48FF-93AB-4AE23ED7930A}" type="presParOf" srcId="{333A1088-737F-45CB-B68E-254E46348037}" destId="{9348CCDF-912D-47BD-B540-05736248B860}" srcOrd="13" destOrd="0" presId="urn:microsoft.com/office/officeart/2005/8/layout/target3"/>
    <dgm:cxn modelId="{FE467F59-8ECC-446A-B745-3149EDBCD7F8}" type="presParOf" srcId="{333A1088-737F-45CB-B68E-254E46348037}" destId="{94292E08-B45D-4B8F-9DDD-3F5A724FC7C4}" srcOrd="14" destOrd="0" presId="urn:microsoft.com/office/officeart/2005/8/layout/target3"/>
    <dgm:cxn modelId="{9ACAF819-EAA5-46C4-954C-25081961AE6F}" type="presParOf" srcId="{333A1088-737F-45CB-B68E-254E46348037}" destId="{C02E4C87-0713-47AA-8794-ED9002ED1485}" srcOrd="15" destOrd="0" presId="urn:microsoft.com/office/officeart/2005/8/layout/target3"/>
    <dgm:cxn modelId="{7C97BE83-D908-4157-B28E-BE0F1297829A}" type="presParOf" srcId="{333A1088-737F-45CB-B68E-254E46348037}" destId="{FCD65F36-6328-43C1-A0DC-28738D3A272D}" srcOrd="16" destOrd="0" presId="urn:microsoft.com/office/officeart/2005/8/layout/target3"/>
    <dgm:cxn modelId="{9B4F1A9B-7664-494E-AA06-16BD60AD88F1}" type="presParOf" srcId="{333A1088-737F-45CB-B68E-254E46348037}" destId="{E98F8920-0175-47F5-9E79-F3D76A527F64}" srcOrd="17" destOrd="0" presId="urn:microsoft.com/office/officeart/2005/8/layout/target3"/>
    <dgm:cxn modelId="{82B8130B-9FC7-4AA1-8925-4B6744E4961A}" type="presParOf" srcId="{333A1088-737F-45CB-B68E-254E46348037}" destId="{AED2198E-93D5-4001-81B4-73124B309672}" srcOrd="18" destOrd="0" presId="urn:microsoft.com/office/officeart/2005/8/layout/target3"/>
    <dgm:cxn modelId="{D04CC6E0-AFBF-46D4-9F8E-F577A4CF9661}" type="presParOf" srcId="{333A1088-737F-45CB-B68E-254E46348037}" destId="{2BE915AB-18AA-4053-B92C-3BFC9ED204BB}" srcOrd="19" destOrd="0" presId="urn:microsoft.com/office/officeart/2005/8/layout/target3"/>
    <dgm:cxn modelId="{58C71901-B181-4A4A-9445-429DEF4BA37B}" type="presParOf" srcId="{333A1088-737F-45CB-B68E-254E46348037}" destId="{6BB5E863-4638-4E1D-BFDE-399D028AC4ED}" srcOrd="20" destOrd="0" presId="urn:microsoft.com/office/officeart/2005/8/layout/target3"/>
    <dgm:cxn modelId="{E6602C0C-88D5-438A-83DE-E94EA23DFD46}" type="presParOf" srcId="{333A1088-737F-45CB-B68E-254E46348037}" destId="{5A5FFA88-C948-4069-8E93-59FA12366E83}" srcOrd="21" destOrd="0" presId="urn:microsoft.com/office/officeart/2005/8/layout/target3"/>
    <dgm:cxn modelId="{C4EBE693-C794-4DA8-91B8-FDF0782FD78D}" type="presParOf" srcId="{333A1088-737F-45CB-B68E-254E46348037}" destId="{D1C72145-4F8A-4973-A25B-28C00FC5CDC0}" srcOrd="22" destOrd="0" presId="urn:microsoft.com/office/officeart/2005/8/layout/target3"/>
    <dgm:cxn modelId="{FD6F2C90-5BD2-400B-A2AD-17CFA9061024}" type="presParOf" srcId="{333A1088-737F-45CB-B68E-254E46348037}" destId="{1C06B740-CF27-4E71-A975-441567554A6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ZŠ Týnec nad Labem</a:t>
          </a:r>
          <a:endParaRPr lang="cs-CZ" sz="12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Alena Darebná</a:t>
          </a:r>
          <a:endParaRPr lang="cs-CZ" sz="12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VY_32_INOVACE_02_ČESKÝ JAZYK 5.ROČNÍK_OPAKOVÁNÍ_2_VYJMENOVANÁ </a:t>
          </a:r>
          <a:r>
            <a:rPr lang="cs-CZ" sz="1200" kern="1200" dirty="0" smtClean="0"/>
            <a:t>SLOVA</a:t>
          </a:r>
          <a:endParaRPr lang="cs-CZ" sz="12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</a:t>
          </a:r>
          <a:r>
            <a:rPr lang="cs-CZ" sz="1200" kern="1200" smtClean="0"/>
            <a:t>: OPAKOVÁNÍ_2_VYJMENOVANÁ </a:t>
          </a:r>
          <a:r>
            <a:rPr lang="cs-CZ" sz="1200" kern="1200" dirty="0" smtClean="0"/>
            <a:t>SLOVA</a:t>
          </a:r>
          <a:endParaRPr lang="cs-CZ" sz="1200" kern="1200" dirty="0"/>
        </a:p>
      </dsp:txBody>
      <dsp:txXfrm>
        <a:off x="1273857" y="955392"/>
        <a:ext cx="5350878" cy="318465"/>
      </dsp:txXfrm>
    </dsp:sp>
    <dsp:sp modelId="{9348CCDF-912D-47BD-B540-05736248B860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4292E08-B45D-4B8F-9DDD-3F5A724FC7C4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Vytvořeno: září 2011</a:t>
          </a:r>
          <a:endParaRPr lang="cs-CZ" sz="1200" kern="1200" dirty="0"/>
        </a:p>
      </dsp:txBody>
      <dsp:txXfrm>
        <a:off x="1273857" y="1273857"/>
        <a:ext cx="5350878" cy="318465"/>
      </dsp:txXfrm>
    </dsp:sp>
    <dsp:sp modelId="{FCD65F36-6328-43C1-A0DC-28738D3A272D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98F8920-0175-47F5-9E79-F3D76A527F64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CZ.1.07/1.4.00/21.1921</a:t>
          </a:r>
          <a:endParaRPr lang="cs-CZ" sz="12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7ABD19-1C1E-4972-8CCE-A21169CECB66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0852-CEE8-40C9-9DCB-CF34FF4ED7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8623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vyjmenují řady vyjmenovaných slov k jednotlivým věžím.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E0852-CEE8-40C9-9DCB-CF34FF4ED76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30F29-6D27-4687-8310-E890CCFB7554}" type="datetime1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201B-BAFF-4C42-A3FA-33296FA405BD}" type="datetime1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871-FD81-42D8-A827-88B090F5E15E}" type="datetime1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2F878-D8D6-4251-8E50-F973DE6D3295}" type="datetime1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D7A89-4284-4EA8-8A84-7E3D2775D94F}" type="datetime1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B5F5A-AA35-4A2E-A922-5292419A192C}" type="datetime1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1695D-7E68-4374-9796-84AD270DE754}" type="datetime1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F8A53-629D-4035-8D4F-35479C94F1FC}" type="datetime1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F1543-C306-4300-9C33-63790B7EA7CB}" type="datetime1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0406-189B-46E9-A71E-7103504AF6FB}" type="datetime1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29786-D612-42C0-8F03-ABA8F9F9CBF9}" type="datetime1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0683F-698A-4A03-A0B9-196C47A8DFFF}" type="datetime1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A4822F-ED30-4A02-8024-CEE599BF015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045928267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smtClean="0"/>
              <a:t>Anotace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Opakování – Vyjmenovaná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Opakování řad vyjmenovaných slov</a:t>
            </a:r>
          </a:p>
          <a:p>
            <a:r>
              <a:rPr lang="cs-CZ" sz="2400" dirty="0" smtClean="0"/>
              <a:t>Doplňování slov</a:t>
            </a:r>
          </a:p>
          <a:p>
            <a:r>
              <a:rPr lang="cs-CZ" sz="2400" dirty="0" smtClean="0"/>
              <a:t>Vhodné pro PC i interaktivní tabuli</a:t>
            </a:r>
          </a:p>
          <a:p>
            <a:r>
              <a:rPr lang="cs-CZ" sz="2400" dirty="0" smtClean="0"/>
              <a:t>Vhodné pro žáky 4. – 5. ročníku</a:t>
            </a:r>
            <a:endParaRPr lang="cs-CZ" sz="24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Vyjmenovaná slova</a:t>
            </a:r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1331640" y="1412776"/>
            <a:ext cx="6533312" cy="3506688"/>
            <a:chOff x="971600" y="1988840"/>
            <a:chExt cx="6533312" cy="3506688"/>
          </a:xfrm>
        </p:grpSpPr>
        <p:sp>
          <p:nvSpPr>
            <p:cNvPr id="4" name="Obdélník 3"/>
            <p:cNvSpPr/>
            <p:nvPr/>
          </p:nvSpPr>
          <p:spPr>
            <a:xfrm>
              <a:off x="6516216" y="2996952"/>
              <a:ext cx="914400" cy="127444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6516216" y="4293096"/>
              <a:ext cx="914400" cy="914400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Rovnoramenný trojúhelník 5"/>
            <p:cNvSpPr/>
            <p:nvPr/>
          </p:nvSpPr>
          <p:spPr>
            <a:xfrm>
              <a:off x="5508104" y="3645024"/>
              <a:ext cx="1060704" cy="914400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V</a:t>
              </a:r>
              <a:endParaRPr lang="cs-CZ" sz="3200" dirty="0"/>
            </a:p>
          </p:txBody>
        </p:sp>
        <p:sp>
          <p:nvSpPr>
            <p:cNvPr id="7" name="Rovnoramenný trojúhelník 6"/>
            <p:cNvSpPr/>
            <p:nvPr/>
          </p:nvSpPr>
          <p:spPr>
            <a:xfrm>
              <a:off x="6444208" y="2060848"/>
              <a:ext cx="1060704" cy="914400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Z</a:t>
              </a:r>
              <a:endParaRPr lang="cs-CZ" sz="3200" dirty="0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1979712" y="4581128"/>
              <a:ext cx="914400" cy="914400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043608" y="2924944"/>
              <a:ext cx="914400" cy="1346448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/>
            <p:cNvSpPr/>
            <p:nvPr/>
          </p:nvSpPr>
          <p:spPr>
            <a:xfrm>
              <a:off x="1043608" y="4293096"/>
              <a:ext cx="914400" cy="914400"/>
            </a:xfrm>
            <a:prstGeom prst="rect">
              <a:avLst/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/>
            <p:cNvSpPr/>
            <p:nvPr/>
          </p:nvSpPr>
          <p:spPr>
            <a:xfrm>
              <a:off x="2915816" y="4365104"/>
              <a:ext cx="914400" cy="9144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4644008" y="4365104"/>
              <a:ext cx="914400" cy="9144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Obdélník 12"/>
            <p:cNvSpPr/>
            <p:nvPr/>
          </p:nvSpPr>
          <p:spPr>
            <a:xfrm>
              <a:off x="5580112" y="4509120"/>
              <a:ext cx="914400" cy="914400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2627784" y="3068960"/>
              <a:ext cx="3312368" cy="36004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4932040" y="3429000"/>
              <a:ext cx="338336" cy="914400"/>
            </a:xfrm>
            <a:prstGeom prst="rect">
              <a:avLst/>
            </a:prstGeom>
            <a:solidFill>
              <a:srgbClr val="00B050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3203848" y="3429000"/>
              <a:ext cx="360040" cy="914400"/>
            </a:xfrm>
            <a:prstGeom prst="rect">
              <a:avLst/>
            </a:prstGeom>
            <a:solidFill>
              <a:srgbClr val="00B050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Rovnoramenný trojúhelník 16"/>
            <p:cNvSpPr/>
            <p:nvPr/>
          </p:nvSpPr>
          <p:spPr>
            <a:xfrm>
              <a:off x="971600" y="1988840"/>
              <a:ext cx="1060704" cy="914400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/>
                <a:t>B</a:t>
              </a:r>
            </a:p>
          </p:txBody>
        </p:sp>
        <p:sp>
          <p:nvSpPr>
            <p:cNvPr id="18" name="Rovnoramenný trojúhelník 17"/>
            <p:cNvSpPr/>
            <p:nvPr/>
          </p:nvSpPr>
          <p:spPr>
            <a:xfrm>
              <a:off x="2627784" y="2132856"/>
              <a:ext cx="1060704" cy="914400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M</a:t>
              </a:r>
              <a:endParaRPr lang="cs-CZ" sz="3200" dirty="0"/>
            </a:p>
          </p:txBody>
        </p:sp>
        <p:sp>
          <p:nvSpPr>
            <p:cNvPr id="19" name="Rovnoramenný trojúhelník 18"/>
            <p:cNvSpPr/>
            <p:nvPr/>
          </p:nvSpPr>
          <p:spPr>
            <a:xfrm>
              <a:off x="3779912" y="2132856"/>
              <a:ext cx="1060704" cy="914400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P</a:t>
              </a:r>
              <a:endParaRPr lang="cs-CZ" sz="3200" dirty="0"/>
            </a:p>
          </p:txBody>
        </p:sp>
        <p:sp>
          <p:nvSpPr>
            <p:cNvPr id="20" name="Rovnoramenný trojúhelník 19"/>
            <p:cNvSpPr/>
            <p:nvPr/>
          </p:nvSpPr>
          <p:spPr>
            <a:xfrm>
              <a:off x="4860032" y="2132856"/>
              <a:ext cx="1060704" cy="914400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S</a:t>
              </a:r>
              <a:endParaRPr lang="cs-CZ" sz="3200" dirty="0"/>
            </a:p>
          </p:txBody>
        </p:sp>
        <p:sp>
          <p:nvSpPr>
            <p:cNvPr id="21" name="Rovnoramenný trojúhelník 20"/>
            <p:cNvSpPr/>
            <p:nvPr/>
          </p:nvSpPr>
          <p:spPr>
            <a:xfrm>
              <a:off x="1907704" y="3645024"/>
              <a:ext cx="1060704" cy="914400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L</a:t>
              </a:r>
              <a:endParaRPr lang="cs-CZ" sz="3200" dirty="0"/>
            </a:p>
          </p:txBody>
        </p:sp>
        <p:sp>
          <p:nvSpPr>
            <p:cNvPr id="22" name="Vývojový diagram: zpoždění 21"/>
            <p:cNvSpPr/>
            <p:nvPr/>
          </p:nvSpPr>
          <p:spPr>
            <a:xfrm rot="16200000">
              <a:off x="3581600" y="4203376"/>
              <a:ext cx="1332728" cy="792088"/>
            </a:xfrm>
            <a:prstGeom prst="flowChartDelay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3" name="Zaoblený obdélník 22"/>
          <p:cNvSpPr/>
          <p:nvPr/>
        </p:nvSpPr>
        <p:spPr>
          <a:xfrm>
            <a:off x="251520" y="5085184"/>
            <a:ext cx="4536504" cy="1296144"/>
          </a:xfrm>
          <a:prstGeom prst="roundRect">
            <a:avLst/>
          </a:prstGeom>
          <a:solidFill>
            <a:srgbClr val="FFC00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Sedmero věží celý hrad střeží.</a:t>
            </a:r>
          </a:p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Každá věž tu něco skrývá, </a:t>
            </a:r>
          </a:p>
          <a:p>
            <a:pPr algn="ctr"/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n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ěkterá i netopýra.</a:t>
            </a:r>
          </a:p>
        </p:txBody>
      </p:sp>
      <p:sp>
        <p:nvSpPr>
          <p:cNvPr id="24" name="Zaoblený obdélník 23"/>
          <p:cNvSpPr/>
          <p:nvPr/>
        </p:nvSpPr>
        <p:spPr>
          <a:xfrm>
            <a:off x="4788024" y="5085184"/>
            <a:ext cx="4032448" cy="1296144"/>
          </a:xfrm>
          <a:prstGeom prst="roundRect">
            <a:avLst/>
          </a:prstGeom>
          <a:solidFill>
            <a:srgbClr val="FFC00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V jiné bydlí šedá myš,</a:t>
            </a:r>
          </a:p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v které, to ty jistě víš.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5" name="Zástupný symbol pro číslo snímku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správné i, í/y, 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k</a:t>
            </a:r>
            <a:r>
              <a:rPr lang="cs-CZ" dirty="0" smtClean="0"/>
              <a:t>otě se  l _ </a:t>
            </a:r>
            <a:r>
              <a:rPr lang="cs-CZ" dirty="0" err="1" smtClean="0"/>
              <a:t>sá</a:t>
            </a:r>
            <a:endParaRPr lang="cs-CZ" dirty="0" smtClean="0"/>
          </a:p>
          <a:p>
            <a:r>
              <a:rPr lang="cs-CZ" dirty="0"/>
              <a:t>ř</a:t>
            </a:r>
            <a:r>
              <a:rPr lang="cs-CZ" dirty="0" smtClean="0"/>
              <a:t>eka  l _ ně  </a:t>
            </a:r>
            <a:r>
              <a:rPr lang="cs-CZ" dirty="0" err="1" smtClean="0"/>
              <a:t>pl</a:t>
            </a:r>
            <a:r>
              <a:rPr lang="cs-CZ" dirty="0" smtClean="0"/>
              <a:t> _ ne</a:t>
            </a:r>
          </a:p>
          <a:p>
            <a:r>
              <a:rPr lang="cs-CZ" dirty="0" smtClean="0"/>
              <a:t>chlub _ l  se</a:t>
            </a:r>
          </a:p>
          <a:p>
            <a:r>
              <a:rPr lang="cs-CZ" dirty="0"/>
              <a:t>v</a:t>
            </a:r>
            <a:r>
              <a:rPr lang="cs-CZ" dirty="0" smtClean="0"/>
              <a:t>yrob _ l  draka</a:t>
            </a:r>
          </a:p>
          <a:p>
            <a:r>
              <a:rPr lang="cs-CZ" dirty="0"/>
              <a:t>v</a:t>
            </a:r>
            <a:r>
              <a:rPr lang="cs-CZ" dirty="0" smtClean="0"/>
              <a:t> _ tečný  oběd</a:t>
            </a:r>
          </a:p>
          <a:p>
            <a:r>
              <a:rPr lang="cs-CZ" dirty="0" smtClean="0"/>
              <a:t>hrad  S _ </a:t>
            </a:r>
            <a:r>
              <a:rPr lang="cs-CZ" dirty="0" err="1" smtClean="0"/>
              <a:t>chrov</a:t>
            </a:r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 _ b _ l _ t  místnost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poz</a:t>
            </a:r>
            <a:r>
              <a:rPr lang="cs-CZ" dirty="0" smtClean="0"/>
              <a:t> _ </a:t>
            </a:r>
            <a:r>
              <a:rPr lang="cs-CZ" dirty="0" err="1" smtClean="0"/>
              <a:t>nkovaný</a:t>
            </a:r>
            <a:r>
              <a:rPr lang="cs-CZ" dirty="0" smtClean="0"/>
              <a:t>  </a:t>
            </a:r>
            <a:r>
              <a:rPr lang="cs-CZ" dirty="0" err="1" smtClean="0"/>
              <a:t>pl</a:t>
            </a:r>
            <a:r>
              <a:rPr lang="cs-CZ" dirty="0" smtClean="0"/>
              <a:t> _ šek</a:t>
            </a:r>
          </a:p>
          <a:p>
            <a:r>
              <a:rPr lang="cs-CZ" dirty="0" smtClean="0"/>
              <a:t>moc se nám  l _ b _ l</a:t>
            </a:r>
          </a:p>
          <a:p>
            <a:r>
              <a:rPr lang="cs-CZ" dirty="0" smtClean="0"/>
              <a:t>co jsi  </a:t>
            </a:r>
            <a:r>
              <a:rPr lang="cs-CZ" dirty="0" err="1" smtClean="0"/>
              <a:t>sl</a:t>
            </a:r>
            <a:r>
              <a:rPr lang="cs-CZ" dirty="0" smtClean="0"/>
              <a:t> _ b _ l</a:t>
            </a:r>
          </a:p>
          <a:p>
            <a:r>
              <a:rPr lang="cs-CZ" dirty="0" err="1" smtClean="0"/>
              <a:t>hb</a:t>
            </a:r>
            <a:r>
              <a:rPr lang="cs-CZ" dirty="0" smtClean="0"/>
              <a:t> _ </a:t>
            </a:r>
            <a:r>
              <a:rPr lang="cs-CZ" dirty="0" err="1" smtClean="0"/>
              <a:t>tý</a:t>
            </a:r>
            <a:r>
              <a:rPr lang="cs-CZ" dirty="0" smtClean="0"/>
              <a:t>  kluk</a:t>
            </a:r>
            <a:endParaRPr lang="cs-CZ" dirty="0"/>
          </a:p>
          <a:p>
            <a:r>
              <a:rPr lang="cs-CZ" dirty="0" err="1" smtClean="0"/>
              <a:t>obl</a:t>
            </a:r>
            <a:r>
              <a:rPr lang="cs-CZ" dirty="0" smtClean="0"/>
              <a:t> _ b _ l  si to</a:t>
            </a:r>
          </a:p>
          <a:p>
            <a:r>
              <a:rPr lang="cs-CZ" dirty="0" err="1"/>
              <a:t>n</a:t>
            </a:r>
            <a:r>
              <a:rPr lang="cs-CZ" dirty="0" err="1" smtClean="0"/>
              <a:t>epol</a:t>
            </a:r>
            <a:r>
              <a:rPr lang="cs-CZ" dirty="0" smtClean="0"/>
              <a:t> _ </a:t>
            </a:r>
            <a:r>
              <a:rPr lang="cs-CZ" dirty="0" err="1" smtClean="0"/>
              <a:t>kej</a:t>
            </a:r>
            <a:r>
              <a:rPr lang="cs-CZ" dirty="0" smtClean="0"/>
              <a:t> naprázdno</a:t>
            </a:r>
          </a:p>
          <a:p>
            <a:r>
              <a:rPr lang="cs-CZ" dirty="0"/>
              <a:t>v</a:t>
            </a:r>
            <a:r>
              <a:rPr lang="cs-CZ" dirty="0" smtClean="0"/>
              <a:t> _ </a:t>
            </a:r>
            <a:r>
              <a:rPr lang="cs-CZ" dirty="0" err="1" smtClean="0"/>
              <a:t>dím</a:t>
            </a:r>
            <a:r>
              <a:rPr lang="cs-CZ" dirty="0" smtClean="0"/>
              <a:t>  v _ dle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http://microsoft.com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A4822F-ED30-4A02-8024-CEE599BF0154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816891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187</Words>
  <Application>Microsoft Office PowerPoint</Application>
  <PresentationFormat>Předvádění na obrazovce (4:3)</PresentationFormat>
  <Paragraphs>47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Anotace Opakování – Vyjmenovaná slova</vt:lpstr>
      <vt:lpstr>Vyjmenovaná slova</vt:lpstr>
      <vt:lpstr>Doplň správné i, í/y, ý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25</cp:revision>
  <dcterms:created xsi:type="dcterms:W3CDTF">2011-11-07T19:07:15Z</dcterms:created>
  <dcterms:modified xsi:type="dcterms:W3CDTF">2012-05-22T20:35:20Z</dcterms:modified>
</cp:coreProperties>
</file>