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5"/>
  </p:notesMasterIdLst>
  <p:sldIdLst>
    <p:sldId id="269" r:id="rId3"/>
    <p:sldId id="271" r:id="rId4"/>
    <p:sldId id="270" r:id="rId5"/>
    <p:sldId id="261" r:id="rId6"/>
    <p:sldId id="259" r:id="rId7"/>
    <p:sldId id="257" r:id="rId8"/>
    <p:sldId id="262" r:id="rId9"/>
    <p:sldId id="263" r:id="rId10"/>
    <p:sldId id="264" r:id="rId11"/>
    <p:sldId id="267" r:id="rId12"/>
    <p:sldId id="268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6D0"/>
    <a:srgbClr val="FDF8D7"/>
    <a:srgbClr val="000000"/>
    <a:srgbClr val="6B1C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84" autoAdjust="0"/>
  </p:normalViewPr>
  <p:slideViewPr>
    <p:cSldViewPr>
      <p:cViewPr>
        <p:scale>
          <a:sx n="82" d="100"/>
          <a:sy n="82" d="100"/>
        </p:scale>
        <p:origin x="-16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Newtonovy zákony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66D499-B788-4BD3-8299-F14E400A1539}" type="presOf" srcId="{B651F6E3-6281-48DB-9319-2AEAFDAE7572}" destId="{6BB5E863-4638-4E1D-BFDE-399D028AC4ED}" srcOrd="1" destOrd="0" presId="urn:microsoft.com/office/officeart/2005/8/layout/target3"/>
    <dgm:cxn modelId="{A91B60EC-E469-4847-A477-296E78B93AE6}" type="presOf" srcId="{4C35D32F-0EAB-4CD7-82EE-45574DC2A586}" destId="{8BEBB6EC-1DAA-4CAC-8A25-BC0FCBD5DBD5}" srcOrd="0" destOrd="0" presId="urn:microsoft.com/office/officeart/2005/8/layout/target3"/>
    <dgm:cxn modelId="{9CDBE843-0335-4344-A32A-8ABA004AED96}" type="presOf" srcId="{B651F6E3-6281-48DB-9319-2AEAFDAE7572}" destId="{619D679B-A015-4ECF-8348-D1034C574F40}" srcOrd="0" destOrd="0" presId="urn:microsoft.com/office/officeart/2005/8/layout/target3"/>
    <dgm:cxn modelId="{51555388-82C6-438F-A33B-F32F286848D1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F527E8E-3C2F-4583-A53E-3A05DA4E4601}" type="presOf" srcId="{757F3AB3-0718-4624-B441-E567A8F0AB56}" destId="{333A1088-737F-45CB-B68E-254E46348037}" srcOrd="0" destOrd="0" presId="urn:microsoft.com/office/officeart/2005/8/layout/target3"/>
    <dgm:cxn modelId="{355DF75A-76BD-488E-88B5-B09EC993685D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249B8BF-9FF7-4C6E-84D7-C41EFBD9AFE4}" type="presOf" srcId="{D8197B8C-B260-4A16-BDF4-0947B075E274}" destId="{25B08C86-7E15-44DC-BE7F-FFB55DD49D12}" srcOrd="0" destOrd="0" presId="urn:microsoft.com/office/officeart/2005/8/layout/target3"/>
    <dgm:cxn modelId="{42843FF1-365E-4020-B752-57D2167CA2D9}" type="presOf" srcId="{D1D4F407-5343-4D3F-B5B9-D407B03CAEB4}" destId="{D005CE8C-CC26-4C3E-AC11-E15060ECD759}" srcOrd="0" destOrd="0" presId="urn:microsoft.com/office/officeart/2005/8/layout/target3"/>
    <dgm:cxn modelId="{769233BF-4257-433C-8A08-0C32A72AEA2A}" type="presOf" srcId="{D8197B8C-B260-4A16-BDF4-0947B075E274}" destId="{5A5FFA88-C948-4069-8E93-59FA12366E83}" srcOrd="1" destOrd="0" presId="urn:microsoft.com/office/officeart/2005/8/layout/target3"/>
    <dgm:cxn modelId="{38326F9C-F38D-4891-A7B7-33FCBA7E0C17}" type="presOf" srcId="{D1B46980-6531-4606-95E6-44980827E919}" destId="{6140AFEC-043D-4C43-A2F9-D0F5331DF3A3}" srcOrd="0" destOrd="0" presId="urn:microsoft.com/office/officeart/2005/8/layout/target3"/>
    <dgm:cxn modelId="{696E7B4D-71F1-463A-AC8F-049D5F7F8D0B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B4CF62-64AE-4E69-A26E-318D509154B2}" type="presParOf" srcId="{333A1088-737F-45CB-B68E-254E46348037}" destId="{F5ABB229-8D3B-4694-996A-96F23CF14429}" srcOrd="0" destOrd="0" presId="urn:microsoft.com/office/officeart/2005/8/layout/target3"/>
    <dgm:cxn modelId="{6C50D8D8-0E09-4BE1-9298-B9F436D4C44E}" type="presParOf" srcId="{333A1088-737F-45CB-B68E-254E46348037}" destId="{F41139FD-01EE-4571-8B17-4FB00FC51163}" srcOrd="1" destOrd="0" presId="urn:microsoft.com/office/officeart/2005/8/layout/target3"/>
    <dgm:cxn modelId="{CDF7F54E-0219-4770-ADE2-F2560D883AAD}" type="presParOf" srcId="{333A1088-737F-45CB-B68E-254E46348037}" destId="{D005CE8C-CC26-4C3E-AC11-E15060ECD759}" srcOrd="2" destOrd="0" presId="urn:microsoft.com/office/officeart/2005/8/layout/target3"/>
    <dgm:cxn modelId="{82D23479-F56D-47EB-8B49-A5F6CE7516D0}" type="presParOf" srcId="{333A1088-737F-45CB-B68E-254E46348037}" destId="{2C702D82-9B77-49B7-9568-BB8EB47C3372}" srcOrd="3" destOrd="0" presId="urn:microsoft.com/office/officeart/2005/8/layout/target3"/>
    <dgm:cxn modelId="{34EC33C1-AF5F-43ED-AA34-C59E7607D8FE}" type="presParOf" srcId="{333A1088-737F-45CB-B68E-254E46348037}" destId="{A52A0455-90FF-4808-ABD0-F02540D31D5A}" srcOrd="4" destOrd="0" presId="urn:microsoft.com/office/officeart/2005/8/layout/target3"/>
    <dgm:cxn modelId="{1AA76600-EDE9-4A99-A573-02FA6235D56A}" type="presParOf" srcId="{333A1088-737F-45CB-B68E-254E46348037}" destId="{6140AFEC-043D-4C43-A2F9-D0F5331DF3A3}" srcOrd="5" destOrd="0" presId="urn:microsoft.com/office/officeart/2005/8/layout/target3"/>
    <dgm:cxn modelId="{9B52C34E-3957-489B-8483-1045FB337D08}" type="presParOf" srcId="{333A1088-737F-45CB-B68E-254E46348037}" destId="{9358AC05-5D7D-4327-9F80-1AD486AEA664}" srcOrd="6" destOrd="0" presId="urn:microsoft.com/office/officeart/2005/8/layout/target3"/>
    <dgm:cxn modelId="{004D5CB9-5AF1-49BE-A1D7-C737B51E094D}" type="presParOf" srcId="{333A1088-737F-45CB-B68E-254E46348037}" destId="{313FC574-E1CD-4FB4-B054-0B805CE0447D}" srcOrd="7" destOrd="0" presId="urn:microsoft.com/office/officeart/2005/8/layout/target3"/>
    <dgm:cxn modelId="{11A1DAD5-C7F4-4095-A8E2-697C5400714B}" type="presParOf" srcId="{333A1088-737F-45CB-B68E-254E46348037}" destId="{619D679B-A015-4ECF-8348-D1034C574F40}" srcOrd="8" destOrd="0" presId="urn:microsoft.com/office/officeart/2005/8/layout/target3"/>
    <dgm:cxn modelId="{D0B248B7-373E-431A-8B95-9A1C53F4ED42}" type="presParOf" srcId="{333A1088-737F-45CB-B68E-254E46348037}" destId="{322283A8-4A27-4CDA-BAE3-F381106A9174}" srcOrd="9" destOrd="0" presId="urn:microsoft.com/office/officeart/2005/8/layout/target3"/>
    <dgm:cxn modelId="{C67AF4CB-5DB0-46F8-A876-A6D72118D1A2}" type="presParOf" srcId="{333A1088-737F-45CB-B68E-254E46348037}" destId="{FFC9F71D-1B4F-4AD9-A4A6-86ADEFC8AF5C}" srcOrd="10" destOrd="0" presId="urn:microsoft.com/office/officeart/2005/8/layout/target3"/>
    <dgm:cxn modelId="{609F9E43-E361-4FC9-BBAC-1FCC59D67236}" type="presParOf" srcId="{333A1088-737F-45CB-B68E-254E46348037}" destId="{25B08C86-7E15-44DC-BE7F-FFB55DD49D12}" srcOrd="11" destOrd="0" presId="urn:microsoft.com/office/officeart/2005/8/layout/target3"/>
    <dgm:cxn modelId="{A120CE32-2E16-4A04-8399-0F8D6A0CE29C}" type="presParOf" srcId="{333A1088-737F-45CB-B68E-254E46348037}" destId="{76644BE8-9D7C-4C09-B250-3D10AF48CBB7}" srcOrd="12" destOrd="0" presId="urn:microsoft.com/office/officeart/2005/8/layout/target3"/>
    <dgm:cxn modelId="{AD8DAAFE-34EE-428A-A5AF-FBD92BB18036}" type="presParOf" srcId="{333A1088-737F-45CB-B68E-254E46348037}" destId="{EE85B701-7295-41C0-BA7A-34D3756A2AE6}" srcOrd="13" destOrd="0" presId="urn:microsoft.com/office/officeart/2005/8/layout/target3"/>
    <dgm:cxn modelId="{CE5F7D13-62A6-4C83-A2C8-5CEA89AE0F14}" type="presParOf" srcId="{333A1088-737F-45CB-B68E-254E46348037}" destId="{8BEBB6EC-1DAA-4CAC-8A25-BC0FCBD5DBD5}" srcOrd="14" destOrd="0" presId="urn:microsoft.com/office/officeart/2005/8/layout/target3"/>
    <dgm:cxn modelId="{13803E54-FEFC-4F0B-8CDF-3477323A0E16}" type="presParOf" srcId="{333A1088-737F-45CB-B68E-254E46348037}" destId="{AED2198E-93D5-4001-81B4-73124B309672}" srcOrd="15" destOrd="0" presId="urn:microsoft.com/office/officeart/2005/8/layout/target3"/>
    <dgm:cxn modelId="{9ABCA361-2BD7-4DC8-8E7D-4FB8C011A7BB}" type="presParOf" srcId="{333A1088-737F-45CB-B68E-254E46348037}" destId="{2BE915AB-18AA-4053-B92C-3BFC9ED204BB}" srcOrd="16" destOrd="0" presId="urn:microsoft.com/office/officeart/2005/8/layout/target3"/>
    <dgm:cxn modelId="{D57BB09C-56C2-4851-A2AD-A9AB987D27F8}" type="presParOf" srcId="{333A1088-737F-45CB-B68E-254E46348037}" destId="{6BB5E863-4638-4E1D-BFDE-399D028AC4ED}" srcOrd="17" destOrd="0" presId="urn:microsoft.com/office/officeart/2005/8/layout/target3"/>
    <dgm:cxn modelId="{6806D1F1-98A4-44D9-BD8B-849FF5D90BAD}" type="presParOf" srcId="{333A1088-737F-45CB-B68E-254E46348037}" destId="{5A5FFA88-C948-4069-8E93-59FA12366E83}" srcOrd="18" destOrd="0" presId="urn:microsoft.com/office/officeart/2005/8/layout/target3"/>
    <dgm:cxn modelId="{5B0DA091-67E9-4D7A-A4C6-2E56B9470DE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Newtonovy zákony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3C1721-9068-453B-98B3-C02C711D73A1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43C8B0-373D-448B-AD71-F2523250F9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801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6/20/2012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637BB6B-EE1B-48FB-8575-0D55C373DE88}" type="datetimeFigureOut">
              <a:rPr lang="en-US" smtClean="0"/>
              <a:pPr/>
              <a:t>6/20/2012</a:t>
            </a:fld>
            <a:endParaRPr lang="en-US" sz="100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ctr" eaLnBrk="1" latinLnBrk="0" hangingPunct="1"/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 sz="1000" dirty="0">
              <a:solidFill>
                <a:schemeClr val="tx2">
                  <a:shade val="50000"/>
                </a:scheme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ne-jizdarna.estranky.cz/clanky/jezdectvi/kdyz-konicek-zlobi.html" TargetMode="External"/><Relationship Id="rId2" Type="http://schemas.openxmlformats.org/officeDocument/2006/relationships/hyperlink" Target="http://www.zsvltava.cz/fyzika/?p=108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yzikalniulohy.cz/uloha.php?uloha=231" TargetMode="External"/><Relationship Id="rId4" Type="http://schemas.openxmlformats.org/officeDocument/2006/relationships/hyperlink" Target="http://linoit.com/users/ludvikwanderer5/canvases/Newtonovy%20z&#225;ko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62569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Anotace</a:t>
            </a:r>
            <a:r>
              <a:rPr lang="cs-CZ" b="1" dirty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rezentace je určena žákům 6. tříd základních škol.</a:t>
            </a:r>
          </a:p>
          <a:p>
            <a:r>
              <a:rPr lang="cs-CZ" sz="2400" dirty="0" smtClean="0"/>
              <a:t>V první části je zmíněn Isaac Newton, dále jsou zde uvedeny jeho tři zákony - zákon síly, zákon setrvačnost, zákon akce a reakce.</a:t>
            </a:r>
          </a:p>
          <a:p>
            <a:r>
              <a:rPr lang="cs-CZ" sz="2400" dirty="0" smtClean="0"/>
              <a:t>Ve druhé části prezentace jsou otázky k zamyšlení a správné odpovědi.  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8991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509120"/>
            <a:ext cx="7200800" cy="1561728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NEWTONOVY ZÁKONY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2420888"/>
            <a:ext cx="6480048" cy="1536576"/>
          </a:xfrm>
        </p:spPr>
        <p:txBody>
          <a:bodyPr/>
          <a:lstStyle/>
          <a:p>
            <a:pPr algn="l"/>
            <a:endParaRPr lang="cs-CZ" dirty="0"/>
          </a:p>
        </p:txBody>
      </p:sp>
      <p:pic>
        <p:nvPicPr>
          <p:cNvPr id="4" name="Obrázek 3" descr="AniWorld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44055" y="476672"/>
            <a:ext cx="2255890" cy="2165940"/>
          </a:xfrm>
          <a:prstGeom prst="rect">
            <a:avLst/>
          </a:prstGeom>
          <a:ln w="228600" cap="sq" cmpd="thickThin">
            <a:noFill/>
            <a:prstDash val="solid"/>
            <a:miter lim="800000"/>
          </a:ln>
          <a:effectLst>
            <a:innerShdw blurRad="76200">
              <a:srgbClr val="000000"/>
            </a:innerShdw>
            <a:reflection blurRad="6350" stA="50000" endA="300" endPos="555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24371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0927"/>
            <a:ext cx="7467600" cy="1066130"/>
          </a:xfrm>
        </p:spPr>
        <p:txBody>
          <a:bodyPr>
            <a:normAutofit fontScale="90000"/>
          </a:bodyPr>
          <a:lstStyle/>
          <a:p>
            <a:r>
              <a:rPr lang="cs-CZ" sz="5100" b="1" cap="all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I</a:t>
            </a:r>
            <a:r>
              <a:rPr lang="cs-CZ" sz="5100" b="1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saac</a:t>
            </a:r>
            <a:r>
              <a:rPr lang="cs-CZ" sz="5100" b="1" cap="all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 </a:t>
            </a:r>
            <a:r>
              <a:rPr lang="cs-CZ" sz="5100" b="1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Newton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sz="3100" dirty="0" smtClean="0"/>
              <a:t>1643 – 1727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0"/>
            <a:ext cx="7467600" cy="26971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Tento anglický fyzik jako první vytvořil ucelenou teorii pohybů těles ve vesmíru, opírající se o gravitaci.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666"/>
          <a:stretch/>
        </p:blipFill>
        <p:spPr bwMode="auto">
          <a:xfrm>
            <a:off x="5080322" y="538883"/>
            <a:ext cx="2147290" cy="2458069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1797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Newtonovy zákony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setrvačnosti</a:t>
            </a:r>
          </a:p>
          <a:p>
            <a:r>
              <a:rPr lang="cs-CZ" dirty="0" smtClean="0"/>
              <a:t>Zákon síly</a:t>
            </a:r>
          </a:p>
          <a:p>
            <a:r>
              <a:rPr lang="cs-CZ" dirty="0" smtClean="0"/>
              <a:t>Zákon akce a reakce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532" t="3861" r="8099" b="3425"/>
          <a:stretch/>
        </p:blipFill>
        <p:spPr bwMode="auto">
          <a:xfrm>
            <a:off x="5292080" y="2780928"/>
            <a:ext cx="2389615" cy="2595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Zákon setrvačnosti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Těleso setrvává v klidu nebo v rovnoměrném přímočarém pohybu, </a:t>
            </a:r>
            <a:r>
              <a:rPr lang="cs-CZ" dirty="0"/>
              <a:t>d</a:t>
            </a:r>
            <a:r>
              <a:rPr lang="cs-CZ" dirty="0" smtClean="0"/>
              <a:t>okud není přinuceno vnější silou tento stav změnit.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933056"/>
            <a:ext cx="3323446" cy="20162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/>
          <a:lstStyle/>
          <a:p>
            <a:r>
              <a:rPr lang="cs-CZ" b="1" dirty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Zákon síly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Změna rychlosti (tj. zrychlení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</m:oMath>
                </a14:m>
                <a:r>
                  <a:rPr lang="cs-CZ" dirty="0" smtClean="0"/>
                  <a:t>) tělesa je tím větší, čím větší je síla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𝐹</m:t>
                    </m:r>
                  </m:oMath>
                </a14:m>
                <a:r>
                  <a:rPr lang="cs-CZ" dirty="0" smtClean="0"/>
                  <a:t> působící na těleso a tím menší, čím větší je hmotnost tělesa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𝑚</m:t>
                    </m:r>
                  </m:oMath>
                </a14:m>
                <a:r>
                  <a:rPr lang="cs-CZ" dirty="0" smtClean="0"/>
                  <a:t>.</a:t>
                </a:r>
              </a:p>
              <a:p>
                <a:pPr marL="36576" indent="0">
                  <a:buNone/>
                </a:pPr>
                <a:endParaRPr lang="cs-CZ" dirty="0" smtClean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408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907704" y="4005064"/>
                <a:ext cx="1440160" cy="1014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𝑎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𝐹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</a:rPr>
                            <m:t>𝑚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07704" y="4005064"/>
                <a:ext cx="1440160" cy="1014317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525390"/>
            <a:ext cx="2160240" cy="24119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1983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Zákon </a:t>
            </a:r>
            <a:r>
              <a:rPr lang="cs-CZ" b="1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akce a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Dvě tělesa na sebe navzájem působí stejně velkými silami opačného směru.</a:t>
            </a:r>
          </a:p>
          <a:p>
            <a:r>
              <a:rPr lang="cs-CZ" dirty="0" smtClean="0"/>
              <a:t>Jednu ze sil nazýváme akcí a druhou reakcí.</a:t>
            </a:r>
            <a:endParaRPr lang="cs-CZ" dirty="0"/>
          </a:p>
        </p:txBody>
      </p:sp>
      <p:pic>
        <p:nvPicPr>
          <p:cNvPr id="1028" name="Picture 4" descr="http://fyzikalniulohy.cz/_upload/00231/most2.gif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3861048"/>
            <a:ext cx="3052513" cy="1872208"/>
          </a:xfrm>
          <a:prstGeom prst="rect">
            <a:avLst/>
          </a:prstGeom>
          <a:solidFill>
            <a:srgbClr val="FCF6D0"/>
          </a:solidFill>
        </p:spPr>
      </p:pic>
    </p:spTree>
    <p:extLst>
      <p:ext uri="{BB962C8B-B14F-4D97-AF65-F5344CB8AC3E}">
        <p14:creationId xmlns:p14="http://schemas.microsoft.com/office/powerpoint/2010/main" val="2507206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Zamyslete se…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Proč při zakopnutí padáte dopředu?</a:t>
            </a:r>
          </a:p>
          <a:p>
            <a:endParaRPr lang="cs-CZ" dirty="0"/>
          </a:p>
          <a:p>
            <a:r>
              <a:rPr lang="cs-CZ" dirty="0" smtClean="0"/>
              <a:t>Vlivem setrvačnosti.</a:t>
            </a:r>
          </a:p>
        </p:txBody>
      </p:sp>
    </p:spTree>
    <p:extLst>
      <p:ext uri="{BB962C8B-B14F-4D97-AF65-F5344CB8AC3E}">
        <p14:creationId xmlns:p14="http://schemas.microsoft.com/office/powerpoint/2010/main" val="20760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Zamyslete se…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Jedno závodní auto dosáhne z klidu rychlosti 100 km/h za 8,2 s. Druhé o stejné hmotnosti této rychlosti dosáhne za 6,7 s. U kterého automobilu vyvíjí motor při rozjezdu větší sílu?</a:t>
            </a:r>
          </a:p>
          <a:p>
            <a:endParaRPr lang="cs-CZ" dirty="0"/>
          </a:p>
          <a:p>
            <a:r>
              <a:rPr lang="cs-CZ" dirty="0" smtClean="0"/>
              <a:t>U druhého automobilu.</a:t>
            </a:r>
          </a:p>
        </p:txBody>
      </p:sp>
    </p:spTree>
    <p:extLst>
      <p:ext uri="{BB962C8B-B14F-4D97-AF65-F5344CB8AC3E}">
        <p14:creationId xmlns:p14="http://schemas.microsoft.com/office/powerpoint/2010/main" val="103139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5000" cmpd="sng">
                  <a:solidFill>
                    <a:srgbClr val="6EA0B0">
                      <a:tint val="80000"/>
                      <a:shade val="99000"/>
                      <a:satMod val="500000"/>
                    </a:srgbClr>
                  </a:solidFill>
                  <a:prstDash val="solid"/>
                </a:ln>
                <a:gradFill>
                  <a:gsLst>
                    <a:gs pos="0">
                      <a:srgbClr val="6EA0B0">
                        <a:tint val="63000"/>
                        <a:satMod val="255000"/>
                      </a:srgbClr>
                    </a:gs>
                    <a:gs pos="9000">
                      <a:srgbClr val="6EA0B0">
                        <a:tint val="63000"/>
                        <a:satMod val="255000"/>
                      </a:srgbClr>
                    </a:gs>
                    <a:gs pos="53000">
                      <a:srgbClr val="6EA0B0">
                        <a:shade val="60000"/>
                        <a:satMod val="100000"/>
                      </a:srgbClr>
                    </a:gs>
                    <a:gs pos="90000">
                      <a:srgbClr val="6EA0B0">
                        <a:tint val="63000"/>
                        <a:satMod val="255000"/>
                      </a:srgbClr>
                    </a:gs>
                    <a:gs pos="100000">
                      <a:srgbClr val="6EA0B0">
                        <a:tint val="63000"/>
                        <a:satMod val="255000"/>
                      </a:srgb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rPr>
              <a:t>Zamyslete se…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Proč můžete sedět v klidu na židli, když vás Země přitahuje?</a:t>
            </a:r>
          </a:p>
          <a:p>
            <a:endParaRPr lang="cs-CZ" dirty="0"/>
          </a:p>
          <a:p>
            <a:r>
              <a:rPr lang="cs-CZ" dirty="0" smtClean="0"/>
              <a:t>Protože židle působí na sedícího stejně velkou silou, která má ale opačný směr. </a:t>
            </a:r>
            <a:r>
              <a:rPr lang="cs-CZ" smtClean="0"/>
              <a:t>Jedná se </a:t>
            </a:r>
            <a:r>
              <a:rPr lang="cs-CZ" dirty="0" smtClean="0"/>
              <a:t>o akci a reakci.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139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JÁCHIM, František a Jiří TESAŘ. </a:t>
            </a:r>
            <a:r>
              <a:rPr lang="cs-CZ" sz="1400" i="1" dirty="0"/>
              <a:t>Fyzika pro 6. ročník základní školy</a:t>
            </a:r>
            <a:r>
              <a:rPr lang="cs-CZ" sz="1400" dirty="0"/>
              <a:t>. Dotisk 1. vydání. Praha: SPN - pedagogické nakladatelství, a. s., 2000. ISBN 80-7235-076-5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Fyzika </a:t>
            </a:r>
            <a:r>
              <a:rPr lang="cs-CZ" sz="1400" dirty="0"/>
              <a:t>na ZŠ Vltava: Newtonovy zákony. </a:t>
            </a:r>
            <a:r>
              <a:rPr lang="cs-CZ" sz="1400" i="1" dirty="0"/>
              <a:t>Fyzika na ZŠ Vltava</a:t>
            </a:r>
            <a:r>
              <a:rPr lang="cs-CZ" sz="1400" dirty="0"/>
              <a:t>: </a:t>
            </a:r>
            <a:r>
              <a:rPr lang="cs-CZ" sz="1400" i="1" dirty="0"/>
              <a:t>Newtonovy zákony</a:t>
            </a:r>
            <a:r>
              <a:rPr lang="cs-CZ" sz="1400" dirty="0"/>
              <a:t>[online]. [cit. 2012-04-05]. Dostupné z: </a:t>
            </a:r>
            <a:r>
              <a:rPr lang="cs-CZ" sz="1400" dirty="0">
                <a:hlinkClick r:id="rId2"/>
              </a:rPr>
              <a:t>http://www.zsvltava.cz/fyzika/?</a:t>
            </a:r>
            <a:r>
              <a:rPr lang="cs-CZ" sz="1400" dirty="0" smtClean="0">
                <a:hlinkClick r:id="rId2"/>
              </a:rPr>
              <a:t>p=1089</a:t>
            </a:r>
            <a:endParaRPr lang="cs-CZ" sz="1400" dirty="0" smtClean="0"/>
          </a:p>
          <a:p>
            <a:r>
              <a:rPr lang="cs-CZ" sz="1400" dirty="0"/>
              <a:t>BRAUNA. </a:t>
            </a:r>
            <a:r>
              <a:rPr lang="cs-CZ" sz="1400" dirty="0" err="1"/>
              <a:t>Horsíci</a:t>
            </a:r>
            <a:r>
              <a:rPr lang="cs-CZ" sz="1400" dirty="0"/>
              <a:t> a koníci: Jezdectví. BRAUNA. </a:t>
            </a:r>
            <a:r>
              <a:rPr lang="cs-CZ" sz="1400" i="1" dirty="0" err="1"/>
              <a:t>Horsíci</a:t>
            </a:r>
            <a:r>
              <a:rPr lang="cs-CZ" sz="1400" i="1" dirty="0"/>
              <a:t> a koníci</a:t>
            </a:r>
            <a:r>
              <a:rPr lang="cs-CZ" sz="1400" dirty="0"/>
              <a:t>: </a:t>
            </a:r>
            <a:r>
              <a:rPr lang="cs-CZ" sz="1400" i="1" dirty="0"/>
              <a:t>Jezdectví</a:t>
            </a:r>
            <a:r>
              <a:rPr lang="cs-CZ" sz="1400" dirty="0"/>
              <a:t> [online]. [cit. 2012-04-05]. Dostupné z: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www.kone-jizdarna.estranky.cz/clanky/jezdectvi/kdyz-konicek-zlobi.html</a:t>
            </a:r>
            <a:endParaRPr lang="cs-CZ" sz="1400" dirty="0" smtClean="0"/>
          </a:p>
          <a:p>
            <a:r>
              <a:rPr lang="cs-CZ" sz="1400" dirty="0"/>
              <a:t>WANDERER, Ludvík. Newtonovy zákony: lino. WANDERER, Ludvík. </a:t>
            </a:r>
            <a:r>
              <a:rPr lang="cs-CZ" sz="1400" i="1" dirty="0"/>
              <a:t>Newtonovy zákony</a:t>
            </a:r>
            <a:r>
              <a:rPr lang="cs-CZ" sz="1400" dirty="0"/>
              <a:t>: </a:t>
            </a:r>
            <a:r>
              <a:rPr lang="cs-CZ" sz="1400" i="1" dirty="0"/>
              <a:t>lino</a:t>
            </a:r>
            <a:r>
              <a:rPr lang="cs-CZ" sz="1400" dirty="0"/>
              <a:t> [online]. [cit. 2012-04-06]. Dostupné z: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linoit.com/</a:t>
            </a:r>
            <a:r>
              <a:rPr lang="cs-CZ" sz="1400" dirty="0" err="1" smtClean="0">
                <a:hlinkClick r:id="rId4"/>
              </a:rPr>
              <a:t>users</a:t>
            </a:r>
            <a:r>
              <a:rPr lang="cs-CZ" sz="1400" dirty="0" smtClean="0">
                <a:hlinkClick r:id="rId4"/>
              </a:rPr>
              <a:t>/ludvikwanderer5/</a:t>
            </a:r>
            <a:r>
              <a:rPr lang="cs-CZ" sz="1400" dirty="0" err="1" smtClean="0">
                <a:hlinkClick r:id="rId4"/>
              </a:rPr>
              <a:t>canvases</a:t>
            </a:r>
            <a:r>
              <a:rPr lang="cs-CZ" sz="1400" dirty="0" smtClean="0">
                <a:hlinkClick r:id="rId4"/>
              </a:rPr>
              <a:t>/Newtonovy%20zákony</a:t>
            </a:r>
            <a:endParaRPr lang="cs-CZ" sz="1400" dirty="0" smtClean="0"/>
          </a:p>
          <a:p>
            <a:r>
              <a:rPr lang="cs-CZ" sz="1400" dirty="0"/>
              <a:t>Sbírka řešených úloh z fyziky: Mechanika. </a:t>
            </a:r>
            <a:r>
              <a:rPr lang="cs-CZ" sz="1400" i="1" dirty="0"/>
              <a:t>Sbírka řešených úloh </a:t>
            </a:r>
            <a:r>
              <a:rPr lang="cs-CZ" sz="1400" i="1" dirty="0" smtClean="0"/>
              <a:t>z </a:t>
            </a:r>
            <a:r>
              <a:rPr lang="cs-CZ" sz="1400" i="1" dirty="0" err="1" smtClean="0"/>
              <a:t>fyziky</a:t>
            </a:r>
            <a:r>
              <a:rPr lang="cs-CZ" sz="1400" dirty="0" err="1" smtClean="0"/>
              <a:t>:</a:t>
            </a:r>
            <a:r>
              <a:rPr lang="cs-CZ" sz="1400" i="1" dirty="0" err="1" smtClean="0"/>
              <a:t>Mechanika</a:t>
            </a:r>
            <a:r>
              <a:rPr lang="cs-CZ" sz="1400" dirty="0"/>
              <a:t> [online]. [cit. 2012-04-06]. Dostupné z: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fyzikalniulohy.cz/uloha.php?uloha=231</a:t>
            </a:r>
            <a:endParaRPr lang="cs-CZ" sz="14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8066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622</TotalTime>
  <Words>215</Words>
  <Application>Microsoft Office PowerPoint</Application>
  <PresentationFormat>Předvádění na obrazovce (4:3)</PresentationFormat>
  <Paragraphs>48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Technic</vt:lpstr>
      <vt:lpstr>Motiv systému Office</vt:lpstr>
      <vt:lpstr>Prezentace aplikace PowerPoint</vt:lpstr>
      <vt:lpstr>Anotace:</vt:lpstr>
      <vt:lpstr>NEWTONOVY ZÁKONY</vt:lpstr>
      <vt:lpstr>Isaac Newton (1643 – 1727)</vt:lpstr>
      <vt:lpstr>Newtonovy zákony</vt:lpstr>
      <vt:lpstr>Zákon setrvačnosti</vt:lpstr>
      <vt:lpstr>Zákon síly</vt:lpstr>
      <vt:lpstr>Zákon akce a reakce</vt:lpstr>
      <vt:lpstr>Zamyslete se…</vt:lpstr>
      <vt:lpstr>Zamyslete se…</vt:lpstr>
      <vt:lpstr>Zamyslete se…</vt:lpstr>
      <vt:lpstr>Citace:</vt:lpstr>
    </vt:vector>
  </TitlesOfParts>
  <Company>PedF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Newtonovy zákony</dc:title>
  <dc:creator>MiP</dc:creator>
  <cp:lastModifiedBy>MiP</cp:lastModifiedBy>
  <cp:revision>76</cp:revision>
  <dcterms:created xsi:type="dcterms:W3CDTF">2012-03-30T11:41:07Z</dcterms:created>
  <dcterms:modified xsi:type="dcterms:W3CDTF">2012-06-20T16:17:05Z</dcterms:modified>
</cp:coreProperties>
</file>