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65" r:id="rId3"/>
    <p:sldId id="256" r:id="rId4"/>
    <p:sldId id="266" r:id="rId5"/>
    <p:sldId id="257" r:id="rId6"/>
    <p:sldId id="258" r:id="rId7"/>
    <p:sldId id="264" r:id="rId8"/>
    <p:sldId id="261" r:id="rId9"/>
    <p:sldId id="26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VY_32_INOVACE_3.2.8.3</a:t>
          </a:r>
          <a:r>
            <a:rPr lang="cs-CZ" sz="2000" dirty="0" smtClean="0"/>
            <a:t>. M 02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Těžiště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161AB7-C6D1-403E-ACA0-8BE9EA51C06B}" type="presOf" srcId="{4C35D32F-0EAB-4CD7-82EE-45574DC2A586}" destId="{890E4F0B-2866-4A3F-A3C7-2A14B1797930}" srcOrd="1" destOrd="0" presId="urn:microsoft.com/office/officeart/2005/8/layout/target3"/>
    <dgm:cxn modelId="{1600F820-5986-4F83-99BA-CAA8FD8CEFCD}" type="presOf" srcId="{757F3AB3-0718-4624-B441-E567A8F0AB56}" destId="{333A1088-737F-45CB-B68E-254E46348037}" srcOrd="0" destOrd="0" presId="urn:microsoft.com/office/officeart/2005/8/layout/target3"/>
    <dgm:cxn modelId="{B13B55C3-DDE0-4E7F-B02D-18C354E91333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A8AE1BA-8108-47E0-BCF3-7004F07FAA65}" type="presOf" srcId="{B651F6E3-6281-48DB-9319-2AEAFDAE7572}" destId="{619D679B-A015-4ECF-8348-D1034C574F40}" srcOrd="0" destOrd="0" presId="urn:microsoft.com/office/officeart/2005/8/layout/target3"/>
    <dgm:cxn modelId="{7BD350B6-9AFF-49CB-9C32-32FF89B0914E}" type="presOf" srcId="{D1D4F407-5343-4D3F-B5B9-D407B03CAEB4}" destId="{D005CE8C-CC26-4C3E-AC11-E15060ECD759}" srcOrd="0" destOrd="0" presId="urn:microsoft.com/office/officeart/2005/8/layout/target3"/>
    <dgm:cxn modelId="{09B3D100-9257-4FC2-B735-74DD561C409A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252961-F9F0-43C8-8D20-602C70F26B44}" type="presOf" srcId="{D1B46980-6531-4606-95E6-44980827E919}" destId="{6140AFEC-043D-4C43-A2F9-D0F5331DF3A3}" srcOrd="0" destOrd="0" presId="urn:microsoft.com/office/officeart/2005/8/layout/target3"/>
    <dgm:cxn modelId="{0A74EBC0-3385-4329-A96A-19B461733EAF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3ECD300-431C-448A-AE69-4C0BF9CA5470}" type="presOf" srcId="{D8197B8C-B260-4A16-BDF4-0947B075E274}" destId="{5A5FFA88-C948-4069-8E93-59FA12366E83}" srcOrd="1" destOrd="0" presId="urn:microsoft.com/office/officeart/2005/8/layout/target3"/>
    <dgm:cxn modelId="{6D607ED9-6AAD-44AB-B693-D05D47E9D945}" type="presOf" srcId="{D1D4F407-5343-4D3F-B5B9-D407B03CAEB4}" destId="{AED2198E-93D5-4001-81B4-73124B309672}" srcOrd="1" destOrd="0" presId="urn:microsoft.com/office/officeart/2005/8/layout/target3"/>
    <dgm:cxn modelId="{48EEDBBC-6F68-4300-A7C1-FB9B828DA29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6BDC643-B9CF-40F9-A6DF-E014391124BA}" type="presParOf" srcId="{333A1088-737F-45CB-B68E-254E46348037}" destId="{F5ABB229-8D3B-4694-996A-96F23CF14429}" srcOrd="0" destOrd="0" presId="urn:microsoft.com/office/officeart/2005/8/layout/target3"/>
    <dgm:cxn modelId="{8B6B7C8B-04AF-4840-8D8E-5825EFB92234}" type="presParOf" srcId="{333A1088-737F-45CB-B68E-254E46348037}" destId="{F41139FD-01EE-4571-8B17-4FB00FC51163}" srcOrd="1" destOrd="0" presId="urn:microsoft.com/office/officeart/2005/8/layout/target3"/>
    <dgm:cxn modelId="{EE548AC9-E80E-449B-8A76-6AD97FDD1CE4}" type="presParOf" srcId="{333A1088-737F-45CB-B68E-254E46348037}" destId="{D005CE8C-CC26-4C3E-AC11-E15060ECD759}" srcOrd="2" destOrd="0" presId="urn:microsoft.com/office/officeart/2005/8/layout/target3"/>
    <dgm:cxn modelId="{D884F034-5CDB-47C2-996E-D7569AAA9F65}" type="presParOf" srcId="{333A1088-737F-45CB-B68E-254E46348037}" destId="{2C702D82-9B77-49B7-9568-BB8EB47C3372}" srcOrd="3" destOrd="0" presId="urn:microsoft.com/office/officeart/2005/8/layout/target3"/>
    <dgm:cxn modelId="{62686DEA-1F72-47B7-9FE1-F8F392B1A498}" type="presParOf" srcId="{333A1088-737F-45CB-B68E-254E46348037}" destId="{A52A0455-90FF-4808-ABD0-F02540D31D5A}" srcOrd="4" destOrd="0" presId="urn:microsoft.com/office/officeart/2005/8/layout/target3"/>
    <dgm:cxn modelId="{CADA4946-3773-4631-93AC-1F03D68D8B89}" type="presParOf" srcId="{333A1088-737F-45CB-B68E-254E46348037}" destId="{6140AFEC-043D-4C43-A2F9-D0F5331DF3A3}" srcOrd="5" destOrd="0" presId="urn:microsoft.com/office/officeart/2005/8/layout/target3"/>
    <dgm:cxn modelId="{AAC73597-95A7-4792-848A-12E33DE2378E}" type="presParOf" srcId="{333A1088-737F-45CB-B68E-254E46348037}" destId="{9358AC05-5D7D-4327-9F80-1AD486AEA664}" srcOrd="6" destOrd="0" presId="urn:microsoft.com/office/officeart/2005/8/layout/target3"/>
    <dgm:cxn modelId="{D0123BC0-177B-4492-8803-2E7566C51073}" type="presParOf" srcId="{333A1088-737F-45CB-B68E-254E46348037}" destId="{313FC574-E1CD-4FB4-B054-0B805CE0447D}" srcOrd="7" destOrd="0" presId="urn:microsoft.com/office/officeart/2005/8/layout/target3"/>
    <dgm:cxn modelId="{07910B5B-C3F7-4CDF-A8E8-EE04413D2233}" type="presParOf" srcId="{333A1088-737F-45CB-B68E-254E46348037}" destId="{619D679B-A015-4ECF-8348-D1034C574F40}" srcOrd="8" destOrd="0" presId="urn:microsoft.com/office/officeart/2005/8/layout/target3"/>
    <dgm:cxn modelId="{D18C1B32-2EAE-4850-BDF8-D30F234A986E}" type="presParOf" srcId="{333A1088-737F-45CB-B68E-254E46348037}" destId="{322283A8-4A27-4CDA-BAE3-F381106A9174}" srcOrd="9" destOrd="0" presId="urn:microsoft.com/office/officeart/2005/8/layout/target3"/>
    <dgm:cxn modelId="{FEE88384-38EB-4E4E-963F-8D20C1D50372}" type="presParOf" srcId="{333A1088-737F-45CB-B68E-254E46348037}" destId="{FFC9F71D-1B4F-4AD9-A4A6-86ADEFC8AF5C}" srcOrd="10" destOrd="0" presId="urn:microsoft.com/office/officeart/2005/8/layout/target3"/>
    <dgm:cxn modelId="{E9B717AC-EF56-4153-B5D6-E9FAA9E145E3}" type="presParOf" srcId="{333A1088-737F-45CB-B68E-254E46348037}" destId="{25B08C86-7E15-44DC-BE7F-FFB55DD49D12}" srcOrd="11" destOrd="0" presId="urn:microsoft.com/office/officeart/2005/8/layout/target3"/>
    <dgm:cxn modelId="{3BDF05A7-9973-476E-B65C-68E8B9EB9130}" type="presParOf" srcId="{333A1088-737F-45CB-B68E-254E46348037}" destId="{76644BE8-9D7C-4C09-B250-3D10AF48CBB7}" srcOrd="12" destOrd="0" presId="urn:microsoft.com/office/officeart/2005/8/layout/target3"/>
    <dgm:cxn modelId="{156CDE74-2338-40C6-AA9F-3E7235196AF6}" type="presParOf" srcId="{333A1088-737F-45CB-B68E-254E46348037}" destId="{EE85B701-7295-41C0-BA7A-34D3756A2AE6}" srcOrd="13" destOrd="0" presId="urn:microsoft.com/office/officeart/2005/8/layout/target3"/>
    <dgm:cxn modelId="{8F75E160-3592-4C70-B6AE-35D0BEF6A58F}" type="presParOf" srcId="{333A1088-737F-45CB-B68E-254E46348037}" destId="{8BEBB6EC-1DAA-4CAC-8A25-BC0FCBD5DBD5}" srcOrd="14" destOrd="0" presId="urn:microsoft.com/office/officeart/2005/8/layout/target3"/>
    <dgm:cxn modelId="{ED7D12DF-324C-4170-942E-F2E39046E1FD}" type="presParOf" srcId="{333A1088-737F-45CB-B68E-254E46348037}" destId="{AED2198E-93D5-4001-81B4-73124B309672}" srcOrd="15" destOrd="0" presId="urn:microsoft.com/office/officeart/2005/8/layout/target3"/>
    <dgm:cxn modelId="{56EA3350-A117-4C6D-92CD-495FF5C6A78D}" type="presParOf" srcId="{333A1088-737F-45CB-B68E-254E46348037}" destId="{2BE915AB-18AA-4053-B92C-3BFC9ED204BB}" srcOrd="16" destOrd="0" presId="urn:microsoft.com/office/officeart/2005/8/layout/target3"/>
    <dgm:cxn modelId="{A44A5D3C-AF94-435C-A459-B2DFBDB09014}" type="presParOf" srcId="{333A1088-737F-45CB-B68E-254E46348037}" destId="{6BB5E863-4638-4E1D-BFDE-399D028AC4ED}" srcOrd="17" destOrd="0" presId="urn:microsoft.com/office/officeart/2005/8/layout/target3"/>
    <dgm:cxn modelId="{84C99142-CA00-4AF0-ABF2-6AE928563BA0}" type="presParOf" srcId="{333A1088-737F-45CB-B68E-254E46348037}" destId="{5A5FFA88-C948-4069-8E93-59FA12366E83}" srcOrd="18" destOrd="0" presId="urn:microsoft.com/office/officeart/2005/8/layout/target3"/>
    <dgm:cxn modelId="{AD915242-75CF-42EE-A727-7584BC9A66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Miluše Pavelcová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VY_32_INOVACE_3.2.8.3</a:t>
          </a:r>
          <a:r>
            <a:rPr lang="cs-CZ" sz="2000" kern="1200" dirty="0" smtClean="0"/>
            <a:t>. M 02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Těžiště</a:t>
          </a:r>
          <a:endParaRPr lang="cs-CZ" sz="20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20280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20280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256651-4F9A-4719-B741-A052B1E5B90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A701C0-F426-413D-AF8A-F5D6D93B1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880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6167D11-5763-4D2A-9590-E0AC7A5AF2D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8C78985-23F1-474B-B94E-B8CCCE52458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67D11-5763-4D2A-9590-E0AC7A5AF2D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8985-23F1-474B-B94E-B8CCCE524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67D11-5763-4D2A-9590-E0AC7A5AF2D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8985-23F1-474B-B94E-B8CCCE524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67D11-5763-4D2A-9590-E0AC7A5AF2D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8985-23F1-474B-B94E-B8CCCE52458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67D11-5763-4D2A-9590-E0AC7A5AF2D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8985-23F1-474B-B94E-B8CCCE524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67D11-5763-4D2A-9590-E0AC7A5AF2D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8985-23F1-474B-B94E-B8CCCE524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67D11-5763-4D2A-9590-E0AC7A5AF2D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8985-23F1-474B-B94E-B8CCCE524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67D11-5763-4D2A-9590-E0AC7A5AF2D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8985-23F1-474B-B94E-B8CCCE52458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67D11-5763-4D2A-9590-E0AC7A5AF2D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8985-23F1-474B-B94E-B8CCCE524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67D11-5763-4D2A-9590-E0AC7A5AF2D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8985-23F1-474B-B94E-B8CCCE524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67D11-5763-4D2A-9590-E0AC7A5AF2D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C78985-23F1-474B-B94E-B8CCCE524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698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46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202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614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491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9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909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24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80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77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78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6167D11-5763-4D2A-9590-E0AC7A5AF2D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8C78985-23F1-474B-B94E-B8CCCE52458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67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fyzika.jreichl.com/main.article/view/101-teziste-teles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fyzika.jreichl.com/main.article/view/101-teziste-telesa" TargetMode="External"/><Relationship Id="rId2" Type="http://schemas.openxmlformats.org/officeDocument/2006/relationships/hyperlink" Target="http://velkoobchod.mihaj.net/?KATALOG_ZBOZI_VYPISOVAT_OD=1027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umerangy.com/jak-bumerangy-funguji" TargetMode="External"/><Relationship Id="rId5" Type="http://schemas.openxmlformats.org/officeDocument/2006/relationships/hyperlink" Target="http://biomech.ftvs.cuni.cz/pbpk/kompendium/biomechanika/geometrie_teziste.php" TargetMode="External"/><Relationship Id="rId4" Type="http://schemas.openxmlformats.org/officeDocument/2006/relationships/hyperlink" Target="http://it.pedf.cuni.cz/~proch/program/trojuhl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005239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447475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žákům 6. tříd základních škol.</a:t>
            </a:r>
          </a:p>
          <a:p>
            <a:r>
              <a:rPr lang="cs-CZ" dirty="0" smtClean="0"/>
              <a:t>Je zaměřena na opakování a rozšíření učiva: určení těžiště a jeho možné polohy vzhledem k tělesu.</a:t>
            </a:r>
          </a:p>
          <a:p>
            <a:r>
              <a:rPr lang="cs-CZ" dirty="0" smtClean="0"/>
              <a:t>Prezentace obsahuje odkaz na Reichlovu Encyklopedii fyziky, </a:t>
            </a:r>
            <a:r>
              <a:rPr lang="cs-CZ" dirty="0" smtClean="0"/>
              <a:t>v níž </a:t>
            </a:r>
            <a:r>
              <a:rPr lang="cs-CZ" dirty="0" smtClean="0"/>
              <a:t>žáci mohou </a:t>
            </a:r>
            <a:r>
              <a:rPr lang="cs-CZ" dirty="0" smtClean="0"/>
              <a:t>zhlédnout </a:t>
            </a:r>
            <a:r>
              <a:rPr lang="cs-CZ" dirty="0" smtClean="0"/>
              <a:t>rozšiřující multimediální příspěvky.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617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Těžiště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633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je těžiště a jak ho určíme?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Těžiště tělesa je bod, ve kterém na těleso působí gravitační síla.</a:t>
            </a:r>
          </a:p>
          <a:p>
            <a:r>
              <a:rPr lang="cs-CZ" dirty="0" smtClean="0"/>
              <a:t>Těžiště určíme  jako průsečík těžnic.</a:t>
            </a:r>
          </a:p>
          <a:p>
            <a:endParaRPr lang="cs-CZ" dirty="0"/>
          </a:p>
          <a:p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endParaRPr lang="cs-CZ" dirty="0" smtClean="0"/>
          </a:p>
          <a:p>
            <a:pPr marL="68580" indent="0" algn="r">
              <a:buNone/>
            </a:pPr>
            <a:r>
              <a:rPr lang="cs-CZ" dirty="0" smtClean="0">
                <a:hlinkClick r:id="rId2"/>
              </a:rPr>
              <a:t>Více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407" y="3861048"/>
            <a:ext cx="3905250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5608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Může mít těleso více těžišť?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Každé těleso má vždy pouze jedno těžiště.</a:t>
            </a:r>
            <a:endParaRPr lang="cs-CZ" dirty="0"/>
          </a:p>
        </p:txBody>
      </p:sp>
      <p:pic>
        <p:nvPicPr>
          <p:cNvPr id="4100" name="Picture 4" descr="http://it.pedf.cuni.cz/~proch/gif/tezist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024" y="2996952"/>
            <a:ext cx="390880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3440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Těžiště uvnitř hmoty tělesa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852936"/>
            <a:ext cx="5513160" cy="350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1210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Těžiště uvnitř hmoty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64904"/>
            <a:ext cx="2257425" cy="3212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5036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Těžiště vně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478" y="2924944"/>
            <a:ext cx="2564680" cy="2692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5618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1600" dirty="0"/>
              <a:t>JÁCHIM, František a Jiří TESAŘ. </a:t>
            </a:r>
            <a:r>
              <a:rPr lang="cs-CZ" sz="1600" i="1" dirty="0"/>
              <a:t>Fyzika pro 6. ročník základní školy</a:t>
            </a:r>
            <a:r>
              <a:rPr lang="cs-CZ" sz="1600" dirty="0"/>
              <a:t>. Dotisk 1. vydání. Praha: SPN - pedagogické nakladatelství, a. s., 2000. ISBN 80-7235-076-5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Velkoobchod </a:t>
            </a:r>
            <a:r>
              <a:rPr lang="cs-CZ" sz="1600" dirty="0"/>
              <a:t>hračky: Miroslav Hajný. </a:t>
            </a:r>
            <a:r>
              <a:rPr lang="cs-CZ" sz="1600" i="1" dirty="0"/>
              <a:t>Hračky </a:t>
            </a:r>
            <a:r>
              <a:rPr lang="cs-CZ" sz="1600" i="1" dirty="0" err="1"/>
              <a:t>Mihaj</a:t>
            </a:r>
            <a:r>
              <a:rPr lang="cs-CZ" sz="1600" dirty="0"/>
              <a:t> [online]. [cit. 2012-05-07]. Dostupné z: </a:t>
            </a:r>
            <a:r>
              <a:rPr lang="cs-CZ" sz="1600" dirty="0">
                <a:hlinkClick r:id="rId2"/>
              </a:rPr>
              <a:t>http://velkoobchod.mihaj.net/?</a:t>
            </a:r>
            <a:r>
              <a:rPr lang="cs-CZ" sz="1600" dirty="0" smtClean="0">
                <a:hlinkClick r:id="rId2"/>
              </a:rPr>
              <a:t>KATALOG_ZBOZI_VYPISOVAT_OD=10275</a:t>
            </a:r>
            <a:endParaRPr lang="cs-CZ" sz="1600" dirty="0" smtClean="0"/>
          </a:p>
          <a:p>
            <a:r>
              <a:rPr lang="cs-CZ" sz="1600" dirty="0"/>
              <a:t>REICHL, Jaroslav a Martin VŠETIČKA. Encyklopedie fyziky: Těžiště tělesa</a:t>
            </a:r>
            <a:r>
              <a:rPr lang="cs-CZ" sz="1600" dirty="0" smtClean="0"/>
              <a:t>. </a:t>
            </a:r>
            <a:r>
              <a:rPr lang="cs-CZ" sz="1600" i="1" dirty="0" smtClean="0"/>
              <a:t>Encyklopedie </a:t>
            </a:r>
            <a:r>
              <a:rPr lang="cs-CZ" sz="1600" i="1" dirty="0"/>
              <a:t>fyziky</a:t>
            </a:r>
            <a:r>
              <a:rPr lang="cs-CZ" sz="1600" dirty="0"/>
              <a:t>: </a:t>
            </a:r>
            <a:r>
              <a:rPr lang="cs-CZ" sz="1600" i="1" dirty="0"/>
              <a:t>Těžiště tělesa</a:t>
            </a:r>
            <a:r>
              <a:rPr lang="cs-CZ" sz="1600" dirty="0"/>
              <a:t> [online]. [cit. 2012-05-07]. Dostupné z: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fyzika.jreichl.com/main.article/view/101-teziste-telesa</a:t>
            </a:r>
            <a:endParaRPr lang="cs-CZ" sz="1600" dirty="0" smtClean="0"/>
          </a:p>
          <a:p>
            <a:r>
              <a:rPr lang="cs-CZ" sz="1600" dirty="0"/>
              <a:t>Trojúhelník: Těžnice trojúhelníku. [online]. [cit. 2012-05-07]. Dostupné z: </a:t>
            </a:r>
            <a:r>
              <a:rPr lang="cs-CZ" sz="1600" dirty="0">
                <a:hlinkClick r:id="rId4"/>
              </a:rPr>
              <a:t>http://it.pedf.cuni.cz/~</a:t>
            </a:r>
            <a:r>
              <a:rPr lang="cs-CZ" sz="1600" dirty="0" smtClean="0">
                <a:hlinkClick r:id="rId4"/>
              </a:rPr>
              <a:t>proch/program/trojuhl.htm</a:t>
            </a:r>
            <a:endParaRPr lang="cs-CZ" sz="1600" dirty="0" smtClean="0"/>
          </a:p>
          <a:p>
            <a:r>
              <a:rPr lang="cs-CZ" sz="1600" dirty="0"/>
              <a:t>Kompendium: Těžiště lidského těla. </a:t>
            </a:r>
            <a:r>
              <a:rPr lang="cs-CZ" sz="1600" i="1" dirty="0"/>
              <a:t>Kompendium</a:t>
            </a:r>
            <a:r>
              <a:rPr lang="cs-CZ" sz="1600" dirty="0"/>
              <a:t>: </a:t>
            </a:r>
            <a:r>
              <a:rPr lang="cs-CZ" sz="1600" i="1" dirty="0"/>
              <a:t>Těžiště lidského těla</a:t>
            </a:r>
            <a:r>
              <a:rPr lang="cs-CZ" sz="1600" dirty="0"/>
              <a:t> [online]. [cit. 2012-05-07]. Dostupné z: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biomech.ftvs.cuni.cz/pbpk/kompendium/biomechanika/geometrie_teziste.php</a:t>
            </a:r>
            <a:endParaRPr lang="cs-CZ" sz="1600" dirty="0" smtClean="0"/>
          </a:p>
          <a:p>
            <a:r>
              <a:rPr lang="cs-CZ" sz="1600" dirty="0"/>
              <a:t>Bumerangy.com: Jak bumerangy fungují?. </a:t>
            </a:r>
            <a:r>
              <a:rPr lang="cs-CZ" sz="1600" i="1" dirty="0"/>
              <a:t>Bumerangy.com</a:t>
            </a:r>
            <a:r>
              <a:rPr lang="cs-CZ" sz="1600" dirty="0"/>
              <a:t>: </a:t>
            </a:r>
            <a:r>
              <a:rPr lang="cs-CZ" sz="1600" i="1" dirty="0"/>
              <a:t>Jak bumerangy fungují?</a:t>
            </a:r>
            <a:r>
              <a:rPr lang="cs-CZ" sz="1600" dirty="0"/>
              <a:t>[online]. [cit. 2012-05-07]. Dostupné z: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www.bumerangy.com/jak-bumerangy-funguji</a:t>
            </a:r>
            <a:endParaRPr lang="cs-CZ" sz="1600" dirty="0" smtClean="0"/>
          </a:p>
          <a:p>
            <a:pPr marL="68580" indent="0"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475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260</TotalTime>
  <Words>139</Words>
  <Application>Microsoft Office PowerPoint</Application>
  <PresentationFormat>Předvádění na obrazovce (4:3)</PresentationFormat>
  <Paragraphs>34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Austin</vt:lpstr>
      <vt:lpstr>Motiv systému Office</vt:lpstr>
      <vt:lpstr>Prezentace aplikace PowerPoint</vt:lpstr>
      <vt:lpstr>Anotace</vt:lpstr>
      <vt:lpstr>Těžiště</vt:lpstr>
      <vt:lpstr>Co je těžiště a jak ho určíme?</vt:lpstr>
      <vt:lpstr>Může mít těleso více těžišť?</vt:lpstr>
      <vt:lpstr>Těžiště uvnitř hmoty tělesa</vt:lpstr>
      <vt:lpstr>Těžiště uvnitř hmoty tělesa</vt:lpstr>
      <vt:lpstr>Těžiště vně tělesa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Těžiště</dc:title>
  <dc:creator>MiP</dc:creator>
  <cp:lastModifiedBy>MiP</cp:lastModifiedBy>
  <cp:revision>17</cp:revision>
  <dcterms:created xsi:type="dcterms:W3CDTF">2012-05-07T13:46:31Z</dcterms:created>
  <dcterms:modified xsi:type="dcterms:W3CDTF">2012-06-17T13:52:15Z</dcterms:modified>
</cp:coreProperties>
</file>