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6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VY_32_INOVACE_07_ČESKÝ JAZYK 5.ROČNÍK_SLOVESA</a:t>
          </a:r>
          <a:endParaRPr lang="cs-CZ" dirty="0" smtClean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SLOVESA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C6636E7-A6A0-4782-9442-B1F0C5D3696A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AAAC37E5-39F6-41DF-B843-10121A3B9E41}" type="parTrans" cxnId="{329DC138-8402-4AB6-AE26-154AEFDB654D}">
      <dgm:prSet/>
      <dgm:spPr/>
      <dgm:t>
        <a:bodyPr/>
        <a:lstStyle/>
        <a:p>
          <a:endParaRPr lang="cs-CZ"/>
        </a:p>
      </dgm:t>
    </dgm:pt>
    <dgm:pt modelId="{A45C75E5-4AA1-4B90-A35B-83A0DD80ED07}" type="sibTrans" cxnId="{329DC138-8402-4AB6-AE26-154AEFDB654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D269D4C9-8BED-40D6-9ABA-3FA974D3276D}" type="pres">
      <dgm:prSet presAssocID="{AC6636E7-A6A0-4782-9442-B1F0C5D3696A}" presName="vertSpace5" presStyleLbl="node1" presStyleIdx="3" presStyleCnt="6"/>
      <dgm:spPr/>
      <dgm:t>
        <a:bodyPr/>
        <a:lstStyle/>
        <a:p>
          <a:endParaRPr lang="cs-CZ"/>
        </a:p>
      </dgm:t>
    </dgm:pt>
    <dgm:pt modelId="{EFC3406B-D0DB-462A-8233-FAB5DAADE678}" type="pres">
      <dgm:prSet presAssocID="{AC6636E7-A6A0-4782-9442-B1F0C5D3696A}" presName="circle5" presStyleLbl="node1" presStyleIdx="4" presStyleCnt="6"/>
      <dgm:spPr/>
      <dgm:t>
        <a:bodyPr/>
        <a:lstStyle/>
        <a:p>
          <a:endParaRPr lang="cs-CZ"/>
        </a:p>
      </dgm:t>
    </dgm:pt>
    <dgm:pt modelId="{50E49C40-27C6-4004-BDC5-2366CE38DDD7}" type="pres">
      <dgm:prSet presAssocID="{AC6636E7-A6A0-4782-9442-B1F0C5D3696A}" presName="rect5" presStyleLbl="alignAcc1" presStyleIdx="4" presStyleCnt="6"/>
      <dgm:spPr/>
      <dgm:t>
        <a:bodyPr/>
        <a:lstStyle/>
        <a:p>
          <a:endParaRPr lang="cs-CZ"/>
        </a:p>
      </dgm:t>
    </dgm:pt>
    <dgm:pt modelId="{066FEC99-2195-42AE-BDD5-B557A18C15CA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0F449223-26C5-4BC4-B553-B6FC28ACADF9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DBD90934-EBD2-4AA9-A989-BB4BB9FBAF51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718AC8-DCB1-4463-97FA-2C158D7BC511}" type="pres">
      <dgm:prSet presAssocID="{AC6636E7-A6A0-4782-9442-B1F0C5D3696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13F96B-5592-4922-ACB7-82322272C50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EEB8A30-04CC-4959-B9D6-079C7161D281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CDC86D0-56DB-44C6-A001-E611514ED57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7392BF-3290-41F6-9AF9-986F00E55905}" type="presOf" srcId="{B651F6E3-6281-48DB-9319-2AEAFDAE7572}" destId="{6BB5E863-4638-4E1D-BFDE-399D028AC4ED}" srcOrd="1" destOrd="0" presId="urn:microsoft.com/office/officeart/2005/8/layout/target3"/>
    <dgm:cxn modelId="{7FE717F8-0D06-461D-99F8-0557AB6EE7B5}" type="presOf" srcId="{757F3AB3-0718-4624-B441-E567A8F0AB56}" destId="{333A1088-737F-45CB-B68E-254E46348037}" srcOrd="0" destOrd="0" presId="urn:microsoft.com/office/officeart/2005/8/layout/target3"/>
    <dgm:cxn modelId="{712F7494-CD15-4E3D-BD7D-825C4A5C0D91}" type="presOf" srcId="{4C35D32F-0EAB-4CD7-82EE-45574DC2A586}" destId="{DBD90934-EBD2-4AA9-A989-BB4BB9FBAF51}" srcOrd="0" destOrd="0" presId="urn:microsoft.com/office/officeart/2005/8/layout/target3"/>
    <dgm:cxn modelId="{49B7E150-2656-4E36-ABBE-A89EF10541DC}" type="presOf" srcId="{4C35D32F-0EAB-4CD7-82EE-45574DC2A586}" destId="{4E13F96B-5592-4922-ACB7-82322272C509}" srcOrd="1" destOrd="0" presId="urn:microsoft.com/office/officeart/2005/8/layout/target3"/>
    <dgm:cxn modelId="{A7936BC7-6182-4A53-BD4E-E7B294599007}" type="presOf" srcId="{D1D4F407-5343-4D3F-B5B9-D407B03CAEB4}" destId="{AED2198E-93D5-4001-81B4-73124B309672}" srcOrd="1" destOrd="0" presId="urn:microsoft.com/office/officeart/2005/8/layout/target3"/>
    <dgm:cxn modelId="{C986FDEA-3AA3-4ED8-82A9-97F4374FF265}" type="presOf" srcId="{D1B46980-6531-4606-95E6-44980827E919}" destId="{6140AFEC-043D-4C43-A2F9-D0F5331DF3A3}" srcOrd="0" destOrd="0" presId="urn:microsoft.com/office/officeart/2005/8/layout/target3"/>
    <dgm:cxn modelId="{7750EAFC-095D-4B03-A077-D086C38AF076}" type="presOf" srcId="{D1B46980-6531-4606-95E6-44980827E919}" destId="{2BE915AB-18AA-4053-B92C-3BFC9ED204BB}" srcOrd="1" destOrd="0" presId="urn:microsoft.com/office/officeart/2005/8/layout/target3"/>
    <dgm:cxn modelId="{BF47F4BD-F46A-4E8C-8FC7-5241DE96607F}" type="presOf" srcId="{AC6636E7-A6A0-4782-9442-B1F0C5D3696A}" destId="{50E49C40-27C6-4004-BDC5-2366CE38DDD7}" srcOrd="0" destOrd="0" presId="urn:microsoft.com/office/officeart/2005/8/layout/target3"/>
    <dgm:cxn modelId="{2E7BCC06-4C3E-4A44-912D-6DB8CDC15F97}" type="presOf" srcId="{AC6636E7-A6A0-4782-9442-B1F0C5D3696A}" destId="{2B718AC8-DCB1-4463-97FA-2C158D7BC511}" srcOrd="1" destOrd="0" presId="urn:microsoft.com/office/officeart/2005/8/layout/target3"/>
    <dgm:cxn modelId="{2F5E4750-3142-456D-AC78-D65F246B78C6}" type="presOf" srcId="{D8197B8C-B260-4A16-BDF4-0947B075E274}" destId="{25B08C86-7E15-44DC-BE7F-FFB55DD49D12}" srcOrd="0" destOrd="0" presId="urn:microsoft.com/office/officeart/2005/8/layout/target3"/>
    <dgm:cxn modelId="{329DC138-8402-4AB6-AE26-154AEFDB654D}" srcId="{757F3AB3-0718-4624-B441-E567A8F0AB56}" destId="{AC6636E7-A6A0-4782-9442-B1F0C5D3696A}" srcOrd="4" destOrd="0" parTransId="{AAAC37E5-39F6-41DF-B843-10121A3B9E41}" sibTransId="{A45C75E5-4AA1-4B90-A35B-83A0DD80ED07}"/>
    <dgm:cxn modelId="{A9FAF25B-6A4A-4E1C-A695-9EEFF52CCFB9}" type="presOf" srcId="{B651F6E3-6281-48DB-9319-2AEAFDAE7572}" destId="{619D679B-A015-4ECF-8348-D1034C574F40}" srcOrd="0" destOrd="0" presId="urn:microsoft.com/office/officeart/2005/8/layout/target3"/>
    <dgm:cxn modelId="{C1FDE51D-5D13-4452-938B-7373AB1A4345}" type="presParOf" srcId="{333A1088-737F-45CB-B68E-254E46348037}" destId="{F5ABB229-8D3B-4694-996A-96F23CF14429}" srcOrd="0" destOrd="0" presId="urn:microsoft.com/office/officeart/2005/8/layout/target3"/>
    <dgm:cxn modelId="{586BF63C-E35A-4B23-BFC0-2BA81BE35702}" type="presParOf" srcId="{333A1088-737F-45CB-B68E-254E46348037}" destId="{F41139FD-01EE-4571-8B17-4FB00FC51163}" srcOrd="1" destOrd="0" presId="urn:microsoft.com/office/officeart/2005/8/layout/target3"/>
    <dgm:cxn modelId="{8C94FF6A-F631-42BB-ACA8-846C14D6E9A6}" type="presParOf" srcId="{333A1088-737F-45CB-B68E-254E46348037}" destId="{D005CE8C-CC26-4C3E-AC11-E15060ECD759}" srcOrd="2" destOrd="0" presId="urn:microsoft.com/office/officeart/2005/8/layout/target3"/>
    <dgm:cxn modelId="{0583ED64-1A8E-4CA4-9188-4258021B57C3}" type="presParOf" srcId="{333A1088-737F-45CB-B68E-254E46348037}" destId="{2C702D82-9B77-49B7-9568-BB8EB47C3372}" srcOrd="3" destOrd="0" presId="urn:microsoft.com/office/officeart/2005/8/layout/target3"/>
    <dgm:cxn modelId="{DC1C7FA2-F8E6-466D-86B7-C6355B014A76}" type="presParOf" srcId="{333A1088-737F-45CB-B68E-254E46348037}" destId="{A52A0455-90FF-4808-ABD0-F02540D31D5A}" srcOrd="4" destOrd="0" presId="urn:microsoft.com/office/officeart/2005/8/layout/target3"/>
    <dgm:cxn modelId="{2DB08738-2E53-4CAE-8B19-E87025D97AC4}" type="presParOf" srcId="{333A1088-737F-45CB-B68E-254E46348037}" destId="{6140AFEC-043D-4C43-A2F9-D0F5331DF3A3}" srcOrd="5" destOrd="0" presId="urn:microsoft.com/office/officeart/2005/8/layout/target3"/>
    <dgm:cxn modelId="{D3BF8ADE-62C1-4541-9757-DA4880AE07C7}" type="presParOf" srcId="{333A1088-737F-45CB-B68E-254E46348037}" destId="{9358AC05-5D7D-4327-9F80-1AD486AEA664}" srcOrd="6" destOrd="0" presId="urn:microsoft.com/office/officeart/2005/8/layout/target3"/>
    <dgm:cxn modelId="{21C8D8BE-1A17-4F00-8348-F80D357D241E}" type="presParOf" srcId="{333A1088-737F-45CB-B68E-254E46348037}" destId="{313FC574-E1CD-4FB4-B054-0B805CE0447D}" srcOrd="7" destOrd="0" presId="urn:microsoft.com/office/officeart/2005/8/layout/target3"/>
    <dgm:cxn modelId="{8935788F-7CEB-4001-BCBA-16F60A9E6CBE}" type="presParOf" srcId="{333A1088-737F-45CB-B68E-254E46348037}" destId="{619D679B-A015-4ECF-8348-D1034C574F40}" srcOrd="8" destOrd="0" presId="urn:microsoft.com/office/officeart/2005/8/layout/target3"/>
    <dgm:cxn modelId="{F77602B9-34AA-4E89-963B-EC2D041D2793}" type="presParOf" srcId="{333A1088-737F-45CB-B68E-254E46348037}" destId="{322283A8-4A27-4CDA-BAE3-F381106A9174}" srcOrd="9" destOrd="0" presId="urn:microsoft.com/office/officeart/2005/8/layout/target3"/>
    <dgm:cxn modelId="{1CB02C80-4C6E-4E93-B71C-5EF7CB9539E5}" type="presParOf" srcId="{333A1088-737F-45CB-B68E-254E46348037}" destId="{FFC9F71D-1B4F-4AD9-A4A6-86ADEFC8AF5C}" srcOrd="10" destOrd="0" presId="urn:microsoft.com/office/officeart/2005/8/layout/target3"/>
    <dgm:cxn modelId="{7A6FBD4E-3893-4933-9BB4-5DB29357B2F3}" type="presParOf" srcId="{333A1088-737F-45CB-B68E-254E46348037}" destId="{25B08C86-7E15-44DC-BE7F-FFB55DD49D12}" srcOrd="11" destOrd="0" presId="urn:microsoft.com/office/officeart/2005/8/layout/target3"/>
    <dgm:cxn modelId="{B234FDB3-E448-4F8B-B538-4E8160C99CD0}" type="presParOf" srcId="{333A1088-737F-45CB-B68E-254E46348037}" destId="{D269D4C9-8BED-40D6-9ABA-3FA974D3276D}" srcOrd="12" destOrd="0" presId="urn:microsoft.com/office/officeart/2005/8/layout/target3"/>
    <dgm:cxn modelId="{AAC3912F-30F9-4F78-AF53-B1720506E519}" type="presParOf" srcId="{333A1088-737F-45CB-B68E-254E46348037}" destId="{EFC3406B-D0DB-462A-8233-FAB5DAADE678}" srcOrd="13" destOrd="0" presId="urn:microsoft.com/office/officeart/2005/8/layout/target3"/>
    <dgm:cxn modelId="{41E6CCA2-9089-4F26-A4E2-4B6140770516}" type="presParOf" srcId="{333A1088-737F-45CB-B68E-254E46348037}" destId="{50E49C40-27C6-4004-BDC5-2366CE38DDD7}" srcOrd="14" destOrd="0" presId="urn:microsoft.com/office/officeart/2005/8/layout/target3"/>
    <dgm:cxn modelId="{36FDBF9B-81C8-40B1-9DBB-448965B17719}" type="presParOf" srcId="{333A1088-737F-45CB-B68E-254E46348037}" destId="{066FEC99-2195-42AE-BDD5-B557A18C15CA}" srcOrd="15" destOrd="0" presId="urn:microsoft.com/office/officeart/2005/8/layout/target3"/>
    <dgm:cxn modelId="{437B39EC-CA9B-4F43-8FD0-59A93C26E601}" type="presParOf" srcId="{333A1088-737F-45CB-B68E-254E46348037}" destId="{0F449223-26C5-4BC4-B553-B6FC28ACADF9}" srcOrd="16" destOrd="0" presId="urn:microsoft.com/office/officeart/2005/8/layout/target3"/>
    <dgm:cxn modelId="{876297E3-2844-4D09-B3FC-93C0573148B7}" type="presParOf" srcId="{333A1088-737F-45CB-B68E-254E46348037}" destId="{DBD90934-EBD2-4AA9-A989-BB4BB9FBAF51}" srcOrd="17" destOrd="0" presId="urn:microsoft.com/office/officeart/2005/8/layout/target3"/>
    <dgm:cxn modelId="{B830A1E5-76CA-491C-871B-69530A736645}" type="presParOf" srcId="{333A1088-737F-45CB-B68E-254E46348037}" destId="{AED2198E-93D5-4001-81B4-73124B309672}" srcOrd="18" destOrd="0" presId="urn:microsoft.com/office/officeart/2005/8/layout/target3"/>
    <dgm:cxn modelId="{C68F52D6-5AF6-4BB7-AA6E-828D55498DAA}" type="presParOf" srcId="{333A1088-737F-45CB-B68E-254E46348037}" destId="{2BE915AB-18AA-4053-B92C-3BFC9ED204BB}" srcOrd="19" destOrd="0" presId="urn:microsoft.com/office/officeart/2005/8/layout/target3"/>
    <dgm:cxn modelId="{48EF2A66-C5E5-4BE0-B887-6E76FF16201C}" type="presParOf" srcId="{333A1088-737F-45CB-B68E-254E46348037}" destId="{6BB5E863-4638-4E1D-BFDE-399D028AC4ED}" srcOrd="20" destOrd="0" presId="urn:microsoft.com/office/officeart/2005/8/layout/target3"/>
    <dgm:cxn modelId="{11EE4433-824B-4716-B447-BE1F091382DF}" type="presParOf" srcId="{333A1088-737F-45CB-B68E-254E46348037}" destId="{5A5FFA88-C948-4069-8E93-59FA12366E83}" srcOrd="21" destOrd="0" presId="urn:microsoft.com/office/officeart/2005/8/layout/target3"/>
    <dgm:cxn modelId="{D1923BF7-215B-4F35-9AAA-2AC677D6627B}" type="presParOf" srcId="{333A1088-737F-45CB-B68E-254E46348037}" destId="{2B718AC8-DCB1-4463-97FA-2C158D7BC511}" srcOrd="22" destOrd="0" presId="urn:microsoft.com/office/officeart/2005/8/layout/target3"/>
    <dgm:cxn modelId="{B42E0E95-FA2F-48CC-84DA-C55F367D2A0D}" type="presParOf" srcId="{333A1088-737F-45CB-B68E-254E46348037}" destId="{4E13F96B-5592-4922-ACB7-82322272C50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0A9E19-5813-41B4-BDE7-9F159BC5D7DC}" type="doc">
      <dgm:prSet loTypeId="urn:microsoft.com/office/officeart/2005/8/layout/v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567A9F53-0279-4F58-A8A4-F68AB00DE73C}">
      <dgm:prSet phldrT="[Text]"/>
      <dgm:spPr/>
      <dgm:t>
        <a:bodyPr/>
        <a:lstStyle/>
        <a:p>
          <a:r>
            <a:rPr lang="cs-CZ" dirty="0" smtClean="0"/>
            <a:t>jednotné</a:t>
          </a:r>
          <a:endParaRPr lang="cs-CZ" dirty="0"/>
        </a:p>
      </dgm:t>
    </dgm:pt>
    <dgm:pt modelId="{183E2B78-C9C1-41B5-8146-71110B9EBF0D}" type="parTrans" cxnId="{DC09CC8C-1BCE-4FEA-AFB3-2ACC75C92C57}">
      <dgm:prSet/>
      <dgm:spPr/>
      <dgm:t>
        <a:bodyPr/>
        <a:lstStyle/>
        <a:p>
          <a:endParaRPr lang="cs-CZ"/>
        </a:p>
      </dgm:t>
    </dgm:pt>
    <dgm:pt modelId="{63230B89-DF9E-4672-82CD-230318A6271C}" type="sibTrans" cxnId="{DC09CC8C-1BCE-4FEA-AFB3-2ACC75C92C57}">
      <dgm:prSet/>
      <dgm:spPr/>
      <dgm:t>
        <a:bodyPr/>
        <a:lstStyle/>
        <a:p>
          <a:endParaRPr lang="cs-CZ"/>
        </a:p>
      </dgm:t>
    </dgm:pt>
    <dgm:pt modelId="{FE8605E6-38C0-46EF-BCFC-6EC8EDC5D868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učím se</a:t>
          </a:r>
          <a:endParaRPr lang="cs-CZ" dirty="0">
            <a:solidFill>
              <a:schemeClr val="tx1"/>
            </a:solidFill>
          </a:endParaRPr>
        </a:p>
      </dgm:t>
    </dgm:pt>
    <dgm:pt modelId="{DA58AC94-EC09-4CAB-AFAB-D41FACFF8681}" type="parTrans" cxnId="{D02D5E46-E20D-4714-A511-AC6130AB2FC3}">
      <dgm:prSet/>
      <dgm:spPr/>
      <dgm:t>
        <a:bodyPr/>
        <a:lstStyle/>
        <a:p>
          <a:endParaRPr lang="cs-CZ"/>
        </a:p>
      </dgm:t>
    </dgm:pt>
    <dgm:pt modelId="{92528686-7781-4965-A65E-5962B70E4D60}" type="sibTrans" cxnId="{D02D5E46-E20D-4714-A511-AC6130AB2FC3}">
      <dgm:prSet/>
      <dgm:spPr/>
      <dgm:t>
        <a:bodyPr/>
        <a:lstStyle/>
        <a:p>
          <a:endParaRPr lang="cs-CZ"/>
        </a:p>
      </dgm:t>
    </dgm:pt>
    <dgm:pt modelId="{5D2D28D4-8B1E-43A3-B8C8-FEA13D8A278F}">
      <dgm:prSet phldrT="[Text]"/>
      <dgm:spPr/>
      <dgm:t>
        <a:bodyPr/>
        <a:lstStyle/>
        <a:p>
          <a:r>
            <a:rPr lang="cs-CZ" dirty="0" smtClean="0"/>
            <a:t>skáče</a:t>
          </a:r>
          <a:endParaRPr lang="cs-CZ" dirty="0"/>
        </a:p>
      </dgm:t>
    </dgm:pt>
    <dgm:pt modelId="{04CCE81C-3DD9-43E4-97B8-E04CB7F98151}" type="parTrans" cxnId="{A97F545E-35CB-4F9E-8E80-0EC20AD63DAB}">
      <dgm:prSet/>
      <dgm:spPr/>
      <dgm:t>
        <a:bodyPr/>
        <a:lstStyle/>
        <a:p>
          <a:endParaRPr lang="cs-CZ"/>
        </a:p>
      </dgm:t>
    </dgm:pt>
    <dgm:pt modelId="{B3969FB9-2E54-4CEB-AE2A-DCA6F7B3E16E}" type="sibTrans" cxnId="{A97F545E-35CB-4F9E-8E80-0EC20AD63DAB}">
      <dgm:prSet/>
      <dgm:spPr/>
      <dgm:t>
        <a:bodyPr/>
        <a:lstStyle/>
        <a:p>
          <a:endParaRPr lang="cs-CZ"/>
        </a:p>
      </dgm:t>
    </dgm:pt>
    <dgm:pt modelId="{39AA6645-8E94-4DB2-9DD2-3BFBDD2E036E}">
      <dgm:prSet phldrT="[Text]"/>
      <dgm:spPr/>
      <dgm:t>
        <a:bodyPr/>
        <a:lstStyle/>
        <a:p>
          <a:r>
            <a:rPr lang="cs-CZ" dirty="0" smtClean="0"/>
            <a:t>množné</a:t>
          </a:r>
          <a:endParaRPr lang="cs-CZ" dirty="0"/>
        </a:p>
      </dgm:t>
    </dgm:pt>
    <dgm:pt modelId="{B58BD8A3-4605-4930-AAD7-42AF5CA648E2}" type="parTrans" cxnId="{C7BD2B35-F811-4415-AAE7-FC558FDCC79B}">
      <dgm:prSet/>
      <dgm:spPr/>
      <dgm:t>
        <a:bodyPr/>
        <a:lstStyle/>
        <a:p>
          <a:endParaRPr lang="cs-CZ"/>
        </a:p>
      </dgm:t>
    </dgm:pt>
    <dgm:pt modelId="{A0DD2A15-5C6D-41CD-BD52-973DE6C72DE0}" type="sibTrans" cxnId="{C7BD2B35-F811-4415-AAE7-FC558FDCC79B}">
      <dgm:prSet/>
      <dgm:spPr/>
      <dgm:t>
        <a:bodyPr/>
        <a:lstStyle/>
        <a:p>
          <a:endParaRPr lang="cs-CZ"/>
        </a:p>
      </dgm:t>
    </dgm:pt>
    <dgm:pt modelId="{60A5465D-4F7C-4818-B1A5-B6A347E78138}">
      <dgm:prSet phldrT="[Text]"/>
      <dgm:spPr/>
      <dgm:t>
        <a:bodyPr/>
        <a:lstStyle/>
        <a:p>
          <a:r>
            <a:rPr lang="cs-CZ" dirty="0" smtClean="0"/>
            <a:t>mluvíme</a:t>
          </a:r>
          <a:endParaRPr lang="cs-CZ" dirty="0"/>
        </a:p>
      </dgm:t>
    </dgm:pt>
    <dgm:pt modelId="{4312CB1D-9499-4106-A3DA-18585ABEDAC2}" type="parTrans" cxnId="{993416BF-6D19-4BE4-A260-51EAA640340A}">
      <dgm:prSet/>
      <dgm:spPr/>
      <dgm:t>
        <a:bodyPr/>
        <a:lstStyle/>
        <a:p>
          <a:endParaRPr lang="cs-CZ"/>
        </a:p>
      </dgm:t>
    </dgm:pt>
    <dgm:pt modelId="{B3D149E5-4C89-4D44-88A3-42AAD59B0070}" type="sibTrans" cxnId="{993416BF-6D19-4BE4-A260-51EAA640340A}">
      <dgm:prSet/>
      <dgm:spPr/>
      <dgm:t>
        <a:bodyPr/>
        <a:lstStyle/>
        <a:p>
          <a:endParaRPr lang="cs-CZ"/>
        </a:p>
      </dgm:t>
    </dgm:pt>
    <dgm:pt modelId="{C6142D00-BC0A-4A87-A77E-BBDF5180E3D0}">
      <dgm:prSet phldrT="[Text]"/>
      <dgm:spPr/>
      <dgm:t>
        <a:bodyPr/>
        <a:lstStyle/>
        <a:p>
          <a:r>
            <a:rPr lang="cs-CZ" dirty="0" smtClean="0"/>
            <a:t>plavou</a:t>
          </a:r>
          <a:endParaRPr lang="cs-CZ" dirty="0"/>
        </a:p>
      </dgm:t>
    </dgm:pt>
    <dgm:pt modelId="{CD33BEF6-5DD3-4341-86F1-D734FFE2836E}" type="parTrans" cxnId="{B8243519-6939-471D-8D03-0A99491BD721}">
      <dgm:prSet/>
      <dgm:spPr/>
      <dgm:t>
        <a:bodyPr/>
        <a:lstStyle/>
        <a:p>
          <a:endParaRPr lang="cs-CZ"/>
        </a:p>
      </dgm:t>
    </dgm:pt>
    <dgm:pt modelId="{BEFCBA17-994A-4B5A-88A4-C9FC2567B643}" type="sibTrans" cxnId="{B8243519-6939-471D-8D03-0A99491BD721}">
      <dgm:prSet/>
      <dgm:spPr/>
      <dgm:t>
        <a:bodyPr/>
        <a:lstStyle/>
        <a:p>
          <a:endParaRPr lang="cs-CZ"/>
        </a:p>
      </dgm:t>
    </dgm:pt>
    <dgm:pt modelId="{9672F5AA-64DE-4D24-B0A1-F35C2368A756}" type="pres">
      <dgm:prSet presAssocID="{0A0A9E19-5813-41B4-BDE7-9F159BC5D7DC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AABD778-3F24-4D84-9DAA-C423738F9E64}" type="pres">
      <dgm:prSet presAssocID="{567A9F53-0279-4F58-A8A4-F68AB00DE73C}" presName="linNode" presStyleCnt="0"/>
      <dgm:spPr/>
    </dgm:pt>
    <dgm:pt modelId="{4A6293BB-558F-4D01-AF05-065D0CB7C994}" type="pres">
      <dgm:prSet presAssocID="{567A9F53-0279-4F58-A8A4-F68AB00DE73C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E0EAC7-2B8A-42E6-A6C2-FA4BA2A62BD1}" type="pres">
      <dgm:prSet presAssocID="{567A9F53-0279-4F58-A8A4-F68AB00DE73C}" presName="childShp" presStyleLbl="bgAccFollowNode1" presStyleIdx="0" presStyleCnt="2" custLinFactNeighborX="4167" custLinFactNeighborY="19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2CB3CF-FFD0-473C-84E9-966CCAA09EE0}" type="pres">
      <dgm:prSet presAssocID="{63230B89-DF9E-4672-82CD-230318A6271C}" presName="spacing" presStyleCnt="0"/>
      <dgm:spPr/>
    </dgm:pt>
    <dgm:pt modelId="{3F930997-4975-4DB3-B102-925CF48F732C}" type="pres">
      <dgm:prSet presAssocID="{39AA6645-8E94-4DB2-9DD2-3BFBDD2E036E}" presName="linNode" presStyleCnt="0"/>
      <dgm:spPr/>
    </dgm:pt>
    <dgm:pt modelId="{713EB747-EE6D-4A00-866B-7DFA5D70E940}" type="pres">
      <dgm:prSet presAssocID="{39AA6645-8E94-4DB2-9DD2-3BFBDD2E036E}" presName="parentShp" presStyleLbl="node1" presStyleIdx="1" presStyleCnt="2" custLinFactNeighborX="0" custLinFactNeighborY="-146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C04B88-5D17-4952-8F13-ED25E4F5AAB9}" type="pres">
      <dgm:prSet presAssocID="{39AA6645-8E94-4DB2-9DD2-3BFBDD2E036E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2D5E46-E20D-4714-A511-AC6130AB2FC3}" srcId="{567A9F53-0279-4F58-A8A4-F68AB00DE73C}" destId="{FE8605E6-38C0-46EF-BCFC-6EC8EDC5D868}" srcOrd="0" destOrd="0" parTransId="{DA58AC94-EC09-4CAB-AFAB-D41FACFF8681}" sibTransId="{92528686-7781-4965-A65E-5962B70E4D60}"/>
    <dgm:cxn modelId="{B8243519-6939-471D-8D03-0A99491BD721}" srcId="{39AA6645-8E94-4DB2-9DD2-3BFBDD2E036E}" destId="{C6142D00-BC0A-4A87-A77E-BBDF5180E3D0}" srcOrd="1" destOrd="0" parTransId="{CD33BEF6-5DD3-4341-86F1-D734FFE2836E}" sibTransId="{BEFCBA17-994A-4B5A-88A4-C9FC2567B643}"/>
    <dgm:cxn modelId="{993416BF-6D19-4BE4-A260-51EAA640340A}" srcId="{39AA6645-8E94-4DB2-9DD2-3BFBDD2E036E}" destId="{60A5465D-4F7C-4818-B1A5-B6A347E78138}" srcOrd="0" destOrd="0" parTransId="{4312CB1D-9499-4106-A3DA-18585ABEDAC2}" sibTransId="{B3D149E5-4C89-4D44-88A3-42AAD59B0070}"/>
    <dgm:cxn modelId="{A97F545E-35CB-4F9E-8E80-0EC20AD63DAB}" srcId="{567A9F53-0279-4F58-A8A4-F68AB00DE73C}" destId="{5D2D28D4-8B1E-43A3-B8C8-FEA13D8A278F}" srcOrd="1" destOrd="0" parTransId="{04CCE81C-3DD9-43E4-97B8-E04CB7F98151}" sibTransId="{B3969FB9-2E54-4CEB-AE2A-DCA6F7B3E16E}"/>
    <dgm:cxn modelId="{ABD56923-5B42-4F4A-A42A-5B211212EBF9}" type="presOf" srcId="{C6142D00-BC0A-4A87-A77E-BBDF5180E3D0}" destId="{C2C04B88-5D17-4952-8F13-ED25E4F5AAB9}" srcOrd="0" destOrd="1" presId="urn:microsoft.com/office/officeart/2005/8/layout/vList6"/>
    <dgm:cxn modelId="{E8166633-32B7-4F6E-AB7C-BADA059E5582}" type="presOf" srcId="{567A9F53-0279-4F58-A8A4-F68AB00DE73C}" destId="{4A6293BB-558F-4D01-AF05-065D0CB7C994}" srcOrd="0" destOrd="0" presId="urn:microsoft.com/office/officeart/2005/8/layout/vList6"/>
    <dgm:cxn modelId="{C7BD2B35-F811-4415-AAE7-FC558FDCC79B}" srcId="{0A0A9E19-5813-41B4-BDE7-9F159BC5D7DC}" destId="{39AA6645-8E94-4DB2-9DD2-3BFBDD2E036E}" srcOrd="1" destOrd="0" parTransId="{B58BD8A3-4605-4930-AAD7-42AF5CA648E2}" sibTransId="{A0DD2A15-5C6D-41CD-BD52-973DE6C72DE0}"/>
    <dgm:cxn modelId="{DC09CC8C-1BCE-4FEA-AFB3-2ACC75C92C57}" srcId="{0A0A9E19-5813-41B4-BDE7-9F159BC5D7DC}" destId="{567A9F53-0279-4F58-A8A4-F68AB00DE73C}" srcOrd="0" destOrd="0" parTransId="{183E2B78-C9C1-41B5-8146-71110B9EBF0D}" sibTransId="{63230B89-DF9E-4672-82CD-230318A6271C}"/>
    <dgm:cxn modelId="{E302FB22-7A39-41D1-BDE5-DDFDEB9597C9}" type="presOf" srcId="{60A5465D-4F7C-4818-B1A5-B6A347E78138}" destId="{C2C04B88-5D17-4952-8F13-ED25E4F5AAB9}" srcOrd="0" destOrd="0" presId="urn:microsoft.com/office/officeart/2005/8/layout/vList6"/>
    <dgm:cxn modelId="{A7EEDD9A-F873-4DAA-BD3E-CA60860F7A05}" type="presOf" srcId="{5D2D28D4-8B1E-43A3-B8C8-FEA13D8A278F}" destId="{B0E0EAC7-2B8A-42E6-A6C2-FA4BA2A62BD1}" srcOrd="0" destOrd="1" presId="urn:microsoft.com/office/officeart/2005/8/layout/vList6"/>
    <dgm:cxn modelId="{298E2CBF-9654-43C3-923F-2A5B18F2B1E9}" type="presOf" srcId="{39AA6645-8E94-4DB2-9DD2-3BFBDD2E036E}" destId="{713EB747-EE6D-4A00-866B-7DFA5D70E940}" srcOrd="0" destOrd="0" presId="urn:microsoft.com/office/officeart/2005/8/layout/vList6"/>
    <dgm:cxn modelId="{8BB31278-9D7C-44E8-9AF9-341285E53EC7}" type="presOf" srcId="{FE8605E6-38C0-46EF-BCFC-6EC8EDC5D868}" destId="{B0E0EAC7-2B8A-42E6-A6C2-FA4BA2A62BD1}" srcOrd="0" destOrd="0" presId="urn:microsoft.com/office/officeart/2005/8/layout/vList6"/>
    <dgm:cxn modelId="{E2905CA7-2834-445F-AF31-CC7CCD30B0F4}" type="presOf" srcId="{0A0A9E19-5813-41B4-BDE7-9F159BC5D7DC}" destId="{9672F5AA-64DE-4D24-B0A1-F35C2368A756}" srcOrd="0" destOrd="0" presId="urn:microsoft.com/office/officeart/2005/8/layout/vList6"/>
    <dgm:cxn modelId="{38D57B08-D142-48B5-85AD-564BADC0D7EF}" type="presParOf" srcId="{9672F5AA-64DE-4D24-B0A1-F35C2368A756}" destId="{9AABD778-3F24-4D84-9DAA-C423738F9E64}" srcOrd="0" destOrd="0" presId="urn:microsoft.com/office/officeart/2005/8/layout/vList6"/>
    <dgm:cxn modelId="{E130BC26-C365-4405-B768-135999340810}" type="presParOf" srcId="{9AABD778-3F24-4D84-9DAA-C423738F9E64}" destId="{4A6293BB-558F-4D01-AF05-065D0CB7C994}" srcOrd="0" destOrd="0" presId="urn:microsoft.com/office/officeart/2005/8/layout/vList6"/>
    <dgm:cxn modelId="{FF3B6142-97D2-4C99-8D0E-475BEF7BBE1C}" type="presParOf" srcId="{9AABD778-3F24-4D84-9DAA-C423738F9E64}" destId="{B0E0EAC7-2B8A-42E6-A6C2-FA4BA2A62BD1}" srcOrd="1" destOrd="0" presId="urn:microsoft.com/office/officeart/2005/8/layout/vList6"/>
    <dgm:cxn modelId="{1F72B4F0-264E-4FDF-AD71-66405BFE2A61}" type="presParOf" srcId="{9672F5AA-64DE-4D24-B0A1-F35C2368A756}" destId="{482CB3CF-FFD0-473C-84E9-966CCAA09EE0}" srcOrd="1" destOrd="0" presId="urn:microsoft.com/office/officeart/2005/8/layout/vList6"/>
    <dgm:cxn modelId="{C753D210-811F-4854-A260-86C10D96217E}" type="presParOf" srcId="{9672F5AA-64DE-4D24-B0A1-F35C2368A756}" destId="{3F930997-4975-4DB3-B102-925CF48F732C}" srcOrd="2" destOrd="0" presId="urn:microsoft.com/office/officeart/2005/8/layout/vList6"/>
    <dgm:cxn modelId="{4F31A107-54B2-4F76-8071-7D85121EE3BC}" type="presParOf" srcId="{3F930997-4975-4DB3-B102-925CF48F732C}" destId="{713EB747-EE6D-4A00-866B-7DFA5D70E940}" srcOrd="0" destOrd="0" presId="urn:microsoft.com/office/officeart/2005/8/layout/vList6"/>
    <dgm:cxn modelId="{AA4B4B1F-F1B1-49E9-AF56-3E3251AD1B47}" type="presParOf" srcId="{3F930997-4975-4DB3-B102-925CF48F732C}" destId="{C2C04B88-5D17-4952-8F13-ED25E4F5AAB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1B5BF7-E1BE-4511-B7EA-4E9F5D0AC486}" type="doc">
      <dgm:prSet loTypeId="urn:microsoft.com/office/officeart/2005/8/layout/vList6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4DC66456-FE94-4D6E-8446-B14FA6ACA92D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653ABF2F-1764-4D7C-AD30-2338B6C97C1D}" type="parTrans" cxnId="{08BDFE35-07D3-469D-81A7-3129F2BFC5A4}">
      <dgm:prSet/>
      <dgm:spPr/>
      <dgm:t>
        <a:bodyPr/>
        <a:lstStyle/>
        <a:p>
          <a:endParaRPr lang="cs-CZ"/>
        </a:p>
      </dgm:t>
    </dgm:pt>
    <dgm:pt modelId="{B063BD75-51A2-487B-AA63-D3BEA732CDDB}" type="sibTrans" cxnId="{08BDFE35-07D3-469D-81A7-3129F2BFC5A4}">
      <dgm:prSet/>
      <dgm:spPr/>
      <dgm:t>
        <a:bodyPr/>
        <a:lstStyle/>
        <a:p>
          <a:endParaRPr lang="cs-CZ"/>
        </a:p>
      </dgm:t>
    </dgm:pt>
    <dgm:pt modelId="{2B14AC61-D5AC-4784-A0BC-9144F3C36A29}">
      <dgm:prSet phldrT="[Text]" custT="1"/>
      <dgm:spPr/>
      <dgm:t>
        <a:bodyPr/>
        <a:lstStyle/>
        <a:p>
          <a:r>
            <a:rPr lang="cs-CZ" sz="2400" dirty="0" smtClean="0"/>
            <a:t>já</a:t>
          </a:r>
          <a:endParaRPr lang="cs-CZ" sz="2400" dirty="0"/>
        </a:p>
      </dgm:t>
    </dgm:pt>
    <dgm:pt modelId="{516F648B-0C8D-432D-AD6B-069E54D505ED}" type="parTrans" cxnId="{F566D041-63A6-4D94-A7D7-FF186E683EF1}">
      <dgm:prSet/>
      <dgm:spPr/>
      <dgm:t>
        <a:bodyPr/>
        <a:lstStyle/>
        <a:p>
          <a:endParaRPr lang="cs-CZ"/>
        </a:p>
      </dgm:t>
    </dgm:pt>
    <dgm:pt modelId="{498AAE34-2994-4B27-8C7A-D3C50BE20D6A}" type="sibTrans" cxnId="{F566D041-63A6-4D94-A7D7-FF186E683EF1}">
      <dgm:prSet/>
      <dgm:spPr/>
      <dgm:t>
        <a:bodyPr/>
        <a:lstStyle/>
        <a:p>
          <a:endParaRPr lang="cs-CZ"/>
        </a:p>
      </dgm:t>
    </dgm:pt>
    <dgm:pt modelId="{F84C1CC5-B48A-4CBD-8A5F-A99FA4746DC9}">
      <dgm:prSet phldrT="[Text]" custT="1"/>
      <dgm:spPr/>
      <dgm:t>
        <a:bodyPr/>
        <a:lstStyle/>
        <a:p>
          <a:r>
            <a:rPr lang="cs-CZ" sz="2400" dirty="0" smtClean="0"/>
            <a:t>my</a:t>
          </a:r>
          <a:endParaRPr lang="cs-CZ" sz="2400" dirty="0"/>
        </a:p>
      </dgm:t>
    </dgm:pt>
    <dgm:pt modelId="{B3483318-45C7-474C-949B-E31EDBC79D78}" type="parTrans" cxnId="{E49FD250-C469-4A6D-A33E-375452B159DE}">
      <dgm:prSet/>
      <dgm:spPr/>
      <dgm:t>
        <a:bodyPr/>
        <a:lstStyle/>
        <a:p>
          <a:endParaRPr lang="cs-CZ"/>
        </a:p>
      </dgm:t>
    </dgm:pt>
    <dgm:pt modelId="{289C090C-3DD7-4FA1-8508-680047C1B3C3}" type="sibTrans" cxnId="{E49FD250-C469-4A6D-A33E-375452B159DE}">
      <dgm:prSet/>
      <dgm:spPr/>
      <dgm:t>
        <a:bodyPr/>
        <a:lstStyle/>
        <a:p>
          <a:endParaRPr lang="cs-CZ"/>
        </a:p>
      </dgm:t>
    </dgm:pt>
    <dgm:pt modelId="{C91993B2-C4E7-484A-9DDB-B4CF46D93335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3.</a:t>
          </a:r>
          <a:endParaRPr lang="cs-CZ" dirty="0">
            <a:solidFill>
              <a:schemeClr val="accent2">
                <a:lumMod val="75000"/>
              </a:schemeClr>
            </a:solidFill>
          </a:endParaRPr>
        </a:p>
      </dgm:t>
    </dgm:pt>
    <dgm:pt modelId="{F2447DD6-0381-4A1F-BF78-98073ECCFABA}" type="parTrans" cxnId="{07B53359-B5C5-4DA8-98AF-90BC42AD55D4}">
      <dgm:prSet/>
      <dgm:spPr/>
      <dgm:t>
        <a:bodyPr/>
        <a:lstStyle/>
        <a:p>
          <a:endParaRPr lang="cs-CZ"/>
        </a:p>
      </dgm:t>
    </dgm:pt>
    <dgm:pt modelId="{D74F35A4-5871-45AD-BD23-2D4D5F2C050C}" type="sibTrans" cxnId="{07B53359-B5C5-4DA8-98AF-90BC42AD55D4}">
      <dgm:prSet/>
      <dgm:spPr/>
      <dgm:t>
        <a:bodyPr/>
        <a:lstStyle/>
        <a:p>
          <a:endParaRPr lang="cs-CZ"/>
        </a:p>
      </dgm:t>
    </dgm:pt>
    <dgm:pt modelId="{F373A15A-F444-4295-8FCB-B927471E5543}">
      <dgm:prSet phldrT="[Text]" custT="1"/>
      <dgm:spPr/>
      <dgm:t>
        <a:bodyPr/>
        <a:lstStyle/>
        <a:p>
          <a:r>
            <a:rPr lang="cs-CZ" sz="2400" dirty="0" smtClean="0"/>
            <a:t>on, ona ono</a:t>
          </a:r>
          <a:endParaRPr lang="cs-CZ" sz="2400" dirty="0"/>
        </a:p>
      </dgm:t>
    </dgm:pt>
    <dgm:pt modelId="{28A72A00-EFCF-4608-9DAF-D490CDC3C997}" type="parTrans" cxnId="{DFC5520A-9768-4B87-9B7A-C44076123ACA}">
      <dgm:prSet/>
      <dgm:spPr/>
      <dgm:t>
        <a:bodyPr/>
        <a:lstStyle/>
        <a:p>
          <a:endParaRPr lang="cs-CZ"/>
        </a:p>
      </dgm:t>
    </dgm:pt>
    <dgm:pt modelId="{2E57A487-EEFE-460A-BE21-3987829A663D}" type="sibTrans" cxnId="{DFC5520A-9768-4B87-9B7A-C44076123ACA}">
      <dgm:prSet/>
      <dgm:spPr/>
      <dgm:t>
        <a:bodyPr/>
        <a:lstStyle/>
        <a:p>
          <a:endParaRPr lang="cs-CZ"/>
        </a:p>
      </dgm:t>
    </dgm:pt>
    <dgm:pt modelId="{A8F9092E-EAB6-494A-8F52-D9524BBFE1C0}">
      <dgm:prSet phldrT="[Text]" custT="1"/>
      <dgm:spPr/>
      <dgm:t>
        <a:bodyPr/>
        <a:lstStyle/>
        <a:p>
          <a:r>
            <a:rPr lang="cs-CZ" sz="2400" dirty="0" smtClean="0"/>
            <a:t>oni, ony, ona</a:t>
          </a:r>
          <a:endParaRPr lang="cs-CZ" sz="2400" dirty="0"/>
        </a:p>
      </dgm:t>
    </dgm:pt>
    <dgm:pt modelId="{A53297A4-478F-4440-BF8C-3C3211629865}" type="parTrans" cxnId="{A5AAB277-C95B-40FB-88C5-11C71FBDC9F3}">
      <dgm:prSet/>
      <dgm:spPr/>
      <dgm:t>
        <a:bodyPr/>
        <a:lstStyle/>
        <a:p>
          <a:endParaRPr lang="cs-CZ"/>
        </a:p>
      </dgm:t>
    </dgm:pt>
    <dgm:pt modelId="{46BE0875-0DFC-4716-B5D3-0977A5AB43D7}" type="sibTrans" cxnId="{A5AAB277-C95B-40FB-88C5-11C71FBDC9F3}">
      <dgm:prSet/>
      <dgm:spPr/>
      <dgm:t>
        <a:bodyPr/>
        <a:lstStyle/>
        <a:p>
          <a:endParaRPr lang="cs-CZ"/>
        </a:p>
      </dgm:t>
    </dgm:pt>
    <dgm:pt modelId="{49824435-687F-4D8E-8536-0B8CA650E2BB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2.</a:t>
          </a:r>
          <a:endParaRPr lang="cs-CZ" dirty="0">
            <a:solidFill>
              <a:schemeClr val="accent2">
                <a:lumMod val="75000"/>
              </a:schemeClr>
            </a:solidFill>
          </a:endParaRPr>
        </a:p>
      </dgm:t>
    </dgm:pt>
    <dgm:pt modelId="{2CBDFDF4-4DF8-40CD-90AC-2FC0E14B6084}" type="parTrans" cxnId="{E5B78267-7CC0-4803-8CA8-9FD4E07946B7}">
      <dgm:prSet/>
      <dgm:spPr/>
      <dgm:t>
        <a:bodyPr/>
        <a:lstStyle/>
        <a:p>
          <a:endParaRPr lang="cs-CZ"/>
        </a:p>
      </dgm:t>
    </dgm:pt>
    <dgm:pt modelId="{CDA06988-6949-43BC-8669-D54D4D88AF22}" type="sibTrans" cxnId="{E5B78267-7CC0-4803-8CA8-9FD4E07946B7}">
      <dgm:prSet/>
      <dgm:spPr/>
      <dgm:t>
        <a:bodyPr/>
        <a:lstStyle/>
        <a:p>
          <a:endParaRPr lang="cs-CZ"/>
        </a:p>
      </dgm:t>
    </dgm:pt>
    <dgm:pt modelId="{C3D0FCDC-AC69-4EE7-B8F1-88853A95A5D6}">
      <dgm:prSet custT="1"/>
      <dgm:spPr/>
      <dgm:t>
        <a:bodyPr/>
        <a:lstStyle/>
        <a:p>
          <a:r>
            <a:rPr lang="cs-CZ" sz="2400" dirty="0" smtClean="0"/>
            <a:t>ty</a:t>
          </a:r>
          <a:endParaRPr lang="cs-CZ" sz="2400" dirty="0"/>
        </a:p>
      </dgm:t>
    </dgm:pt>
    <dgm:pt modelId="{C68B0FD4-EBC8-40A8-A0A0-5571A284DFF5}" type="parTrans" cxnId="{20143003-C9A2-454E-A811-158CCD9DF90A}">
      <dgm:prSet/>
      <dgm:spPr/>
      <dgm:t>
        <a:bodyPr/>
        <a:lstStyle/>
        <a:p>
          <a:endParaRPr lang="cs-CZ"/>
        </a:p>
      </dgm:t>
    </dgm:pt>
    <dgm:pt modelId="{DDD69F3D-6148-4DD8-8AA5-7B702B748696}" type="sibTrans" cxnId="{20143003-C9A2-454E-A811-158CCD9DF90A}">
      <dgm:prSet/>
      <dgm:spPr/>
      <dgm:t>
        <a:bodyPr/>
        <a:lstStyle/>
        <a:p>
          <a:endParaRPr lang="cs-CZ"/>
        </a:p>
      </dgm:t>
    </dgm:pt>
    <dgm:pt modelId="{7E5AE5AE-C1C8-477E-946D-111D3DB4FED7}">
      <dgm:prSet custT="1"/>
      <dgm:spPr/>
      <dgm:t>
        <a:bodyPr/>
        <a:lstStyle/>
        <a:p>
          <a:r>
            <a:rPr lang="cs-CZ" sz="2400" dirty="0" smtClean="0"/>
            <a:t>vy</a:t>
          </a:r>
          <a:endParaRPr lang="cs-CZ" sz="2400" dirty="0"/>
        </a:p>
      </dgm:t>
    </dgm:pt>
    <dgm:pt modelId="{A4F0D0BB-6961-4165-98AA-03C7CC96EEA8}" type="parTrans" cxnId="{4F572AF6-E239-4294-B275-EB0CF92AA216}">
      <dgm:prSet/>
      <dgm:spPr/>
      <dgm:t>
        <a:bodyPr/>
        <a:lstStyle/>
        <a:p>
          <a:endParaRPr lang="cs-CZ"/>
        </a:p>
      </dgm:t>
    </dgm:pt>
    <dgm:pt modelId="{D7B2387F-28FF-4F0D-B2AF-42FC34851CEB}" type="sibTrans" cxnId="{4F572AF6-E239-4294-B275-EB0CF92AA216}">
      <dgm:prSet/>
      <dgm:spPr/>
      <dgm:t>
        <a:bodyPr/>
        <a:lstStyle/>
        <a:p>
          <a:endParaRPr lang="cs-CZ"/>
        </a:p>
      </dgm:t>
    </dgm:pt>
    <dgm:pt modelId="{258C9677-6904-476F-8099-8434FE69F0D6}" type="pres">
      <dgm:prSet presAssocID="{381B5BF7-E1BE-4511-B7EA-4E9F5D0AC486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08D6986-31ED-4D5A-AC59-57B907511982}" type="pres">
      <dgm:prSet presAssocID="{4DC66456-FE94-4D6E-8446-B14FA6ACA92D}" presName="linNode" presStyleCnt="0"/>
      <dgm:spPr/>
    </dgm:pt>
    <dgm:pt modelId="{F34C7902-1C3E-4DF0-9701-C0B3967D5E57}" type="pres">
      <dgm:prSet presAssocID="{4DC66456-FE94-4D6E-8446-B14FA6ACA92D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A8B610-8FF1-48C3-BAA1-D6E7959A2145}" type="pres">
      <dgm:prSet presAssocID="{4DC66456-FE94-4D6E-8446-B14FA6ACA92D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959143-99F2-4702-AEEB-04B678850B06}" type="pres">
      <dgm:prSet presAssocID="{B063BD75-51A2-487B-AA63-D3BEA732CDDB}" presName="spacing" presStyleCnt="0"/>
      <dgm:spPr/>
    </dgm:pt>
    <dgm:pt modelId="{695481C2-112D-4477-9A70-099EFFD73A28}" type="pres">
      <dgm:prSet presAssocID="{49824435-687F-4D8E-8536-0B8CA650E2BB}" presName="linNode" presStyleCnt="0"/>
      <dgm:spPr/>
    </dgm:pt>
    <dgm:pt modelId="{5EE90472-1C5A-4E18-AC5C-FE639AFB48D1}" type="pres">
      <dgm:prSet presAssocID="{49824435-687F-4D8E-8536-0B8CA650E2BB}" presName="parent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66B505-5EF0-44C7-9346-CF2AF97AE34E}" type="pres">
      <dgm:prSet presAssocID="{49824435-687F-4D8E-8536-0B8CA650E2BB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FD8260-66A1-4A4B-94A3-3A5F1003AFD6}" type="pres">
      <dgm:prSet presAssocID="{CDA06988-6949-43BC-8669-D54D4D88AF22}" presName="spacing" presStyleCnt="0"/>
      <dgm:spPr/>
    </dgm:pt>
    <dgm:pt modelId="{BFA6F837-9548-4CE3-A027-683E83CB5716}" type="pres">
      <dgm:prSet presAssocID="{C91993B2-C4E7-484A-9DDB-B4CF46D93335}" presName="linNode" presStyleCnt="0"/>
      <dgm:spPr/>
    </dgm:pt>
    <dgm:pt modelId="{F7689FD9-F23E-4927-8F89-458B4899CE1B}" type="pres">
      <dgm:prSet presAssocID="{C91993B2-C4E7-484A-9DDB-B4CF46D93335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C45C2B-0E73-4373-B568-7B7F34B024DB}" type="pres">
      <dgm:prSet presAssocID="{C91993B2-C4E7-484A-9DDB-B4CF46D93335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143003-C9A2-454E-A811-158CCD9DF90A}" srcId="{49824435-687F-4D8E-8536-0B8CA650E2BB}" destId="{C3D0FCDC-AC69-4EE7-B8F1-88853A95A5D6}" srcOrd="0" destOrd="0" parTransId="{C68B0FD4-EBC8-40A8-A0A0-5571A284DFF5}" sibTransId="{DDD69F3D-6148-4DD8-8AA5-7B702B748696}"/>
    <dgm:cxn modelId="{4F572AF6-E239-4294-B275-EB0CF92AA216}" srcId="{49824435-687F-4D8E-8536-0B8CA650E2BB}" destId="{7E5AE5AE-C1C8-477E-946D-111D3DB4FED7}" srcOrd="1" destOrd="0" parTransId="{A4F0D0BB-6961-4165-98AA-03C7CC96EEA8}" sibTransId="{D7B2387F-28FF-4F0D-B2AF-42FC34851CEB}"/>
    <dgm:cxn modelId="{AB9664DB-6EAD-4FD1-87AC-0AA91A4D2071}" type="presOf" srcId="{C91993B2-C4E7-484A-9DDB-B4CF46D93335}" destId="{F7689FD9-F23E-4927-8F89-458B4899CE1B}" srcOrd="0" destOrd="0" presId="urn:microsoft.com/office/officeart/2005/8/layout/vList6"/>
    <dgm:cxn modelId="{A5AAB277-C95B-40FB-88C5-11C71FBDC9F3}" srcId="{C91993B2-C4E7-484A-9DDB-B4CF46D93335}" destId="{A8F9092E-EAB6-494A-8F52-D9524BBFE1C0}" srcOrd="1" destOrd="0" parTransId="{A53297A4-478F-4440-BF8C-3C3211629865}" sibTransId="{46BE0875-0DFC-4716-B5D3-0977A5AB43D7}"/>
    <dgm:cxn modelId="{08BDFE35-07D3-469D-81A7-3129F2BFC5A4}" srcId="{381B5BF7-E1BE-4511-B7EA-4E9F5D0AC486}" destId="{4DC66456-FE94-4D6E-8446-B14FA6ACA92D}" srcOrd="0" destOrd="0" parTransId="{653ABF2F-1764-4D7C-AD30-2338B6C97C1D}" sibTransId="{B063BD75-51A2-487B-AA63-D3BEA732CDDB}"/>
    <dgm:cxn modelId="{220DDE84-3502-459F-A4EE-58F3CA5FA549}" type="presOf" srcId="{F84C1CC5-B48A-4CBD-8A5F-A99FA4746DC9}" destId="{08A8B610-8FF1-48C3-BAA1-D6E7959A2145}" srcOrd="0" destOrd="1" presId="urn:microsoft.com/office/officeart/2005/8/layout/vList6"/>
    <dgm:cxn modelId="{2E0FE88A-75E4-4FD0-9111-51F2D11E32AE}" type="presOf" srcId="{7E5AE5AE-C1C8-477E-946D-111D3DB4FED7}" destId="{6766B505-5EF0-44C7-9346-CF2AF97AE34E}" srcOrd="0" destOrd="1" presId="urn:microsoft.com/office/officeart/2005/8/layout/vList6"/>
    <dgm:cxn modelId="{92407056-421A-4140-8DE3-DC57656FD43D}" type="presOf" srcId="{F373A15A-F444-4295-8FCB-B927471E5543}" destId="{FDC45C2B-0E73-4373-B568-7B7F34B024DB}" srcOrd="0" destOrd="0" presId="urn:microsoft.com/office/officeart/2005/8/layout/vList6"/>
    <dgm:cxn modelId="{38C0E6D7-0255-4E11-9F44-774529F68DAB}" type="presOf" srcId="{2B14AC61-D5AC-4784-A0BC-9144F3C36A29}" destId="{08A8B610-8FF1-48C3-BAA1-D6E7959A2145}" srcOrd="0" destOrd="0" presId="urn:microsoft.com/office/officeart/2005/8/layout/vList6"/>
    <dgm:cxn modelId="{37997C44-345B-4E36-9597-1C5FE2E5316E}" type="presOf" srcId="{381B5BF7-E1BE-4511-B7EA-4E9F5D0AC486}" destId="{258C9677-6904-476F-8099-8434FE69F0D6}" srcOrd="0" destOrd="0" presId="urn:microsoft.com/office/officeart/2005/8/layout/vList6"/>
    <dgm:cxn modelId="{4E545915-D67B-4E32-A98E-FF730AF417F4}" type="presOf" srcId="{49824435-687F-4D8E-8536-0B8CA650E2BB}" destId="{5EE90472-1C5A-4E18-AC5C-FE639AFB48D1}" srcOrd="0" destOrd="0" presId="urn:microsoft.com/office/officeart/2005/8/layout/vList6"/>
    <dgm:cxn modelId="{F994E610-B393-4FB8-B0FE-2506622AB15B}" type="presOf" srcId="{C3D0FCDC-AC69-4EE7-B8F1-88853A95A5D6}" destId="{6766B505-5EF0-44C7-9346-CF2AF97AE34E}" srcOrd="0" destOrd="0" presId="urn:microsoft.com/office/officeart/2005/8/layout/vList6"/>
    <dgm:cxn modelId="{F566D041-63A6-4D94-A7D7-FF186E683EF1}" srcId="{4DC66456-FE94-4D6E-8446-B14FA6ACA92D}" destId="{2B14AC61-D5AC-4784-A0BC-9144F3C36A29}" srcOrd="0" destOrd="0" parTransId="{516F648B-0C8D-432D-AD6B-069E54D505ED}" sibTransId="{498AAE34-2994-4B27-8C7A-D3C50BE20D6A}"/>
    <dgm:cxn modelId="{F677EADE-A294-4CA5-A490-88D63E111BAB}" type="presOf" srcId="{4DC66456-FE94-4D6E-8446-B14FA6ACA92D}" destId="{F34C7902-1C3E-4DF0-9701-C0B3967D5E57}" srcOrd="0" destOrd="0" presId="urn:microsoft.com/office/officeart/2005/8/layout/vList6"/>
    <dgm:cxn modelId="{DFC5520A-9768-4B87-9B7A-C44076123ACA}" srcId="{C91993B2-C4E7-484A-9DDB-B4CF46D93335}" destId="{F373A15A-F444-4295-8FCB-B927471E5543}" srcOrd="0" destOrd="0" parTransId="{28A72A00-EFCF-4608-9DAF-D490CDC3C997}" sibTransId="{2E57A487-EEFE-460A-BE21-3987829A663D}"/>
    <dgm:cxn modelId="{A3169FC1-A18A-4871-AB59-BB86464386D9}" type="presOf" srcId="{A8F9092E-EAB6-494A-8F52-D9524BBFE1C0}" destId="{FDC45C2B-0E73-4373-B568-7B7F34B024DB}" srcOrd="0" destOrd="1" presId="urn:microsoft.com/office/officeart/2005/8/layout/vList6"/>
    <dgm:cxn modelId="{07B53359-B5C5-4DA8-98AF-90BC42AD55D4}" srcId="{381B5BF7-E1BE-4511-B7EA-4E9F5D0AC486}" destId="{C91993B2-C4E7-484A-9DDB-B4CF46D93335}" srcOrd="2" destOrd="0" parTransId="{F2447DD6-0381-4A1F-BF78-98073ECCFABA}" sibTransId="{D74F35A4-5871-45AD-BD23-2D4D5F2C050C}"/>
    <dgm:cxn modelId="{E5B78267-7CC0-4803-8CA8-9FD4E07946B7}" srcId="{381B5BF7-E1BE-4511-B7EA-4E9F5D0AC486}" destId="{49824435-687F-4D8E-8536-0B8CA650E2BB}" srcOrd="1" destOrd="0" parTransId="{2CBDFDF4-4DF8-40CD-90AC-2FC0E14B6084}" sibTransId="{CDA06988-6949-43BC-8669-D54D4D88AF22}"/>
    <dgm:cxn modelId="{E49FD250-C469-4A6D-A33E-375452B159DE}" srcId="{4DC66456-FE94-4D6E-8446-B14FA6ACA92D}" destId="{F84C1CC5-B48A-4CBD-8A5F-A99FA4746DC9}" srcOrd="1" destOrd="0" parTransId="{B3483318-45C7-474C-949B-E31EDBC79D78}" sibTransId="{289C090C-3DD7-4FA1-8508-680047C1B3C3}"/>
    <dgm:cxn modelId="{BB498661-11E7-4AD2-B645-84B2104F20AE}" type="presParOf" srcId="{258C9677-6904-476F-8099-8434FE69F0D6}" destId="{E08D6986-31ED-4D5A-AC59-57B907511982}" srcOrd="0" destOrd="0" presId="urn:microsoft.com/office/officeart/2005/8/layout/vList6"/>
    <dgm:cxn modelId="{70140175-9EA0-4D5F-B870-BF10D86E840A}" type="presParOf" srcId="{E08D6986-31ED-4D5A-AC59-57B907511982}" destId="{F34C7902-1C3E-4DF0-9701-C0B3967D5E57}" srcOrd="0" destOrd="0" presId="urn:microsoft.com/office/officeart/2005/8/layout/vList6"/>
    <dgm:cxn modelId="{3E57F0C0-2634-46F2-81D3-2FAD712D5833}" type="presParOf" srcId="{E08D6986-31ED-4D5A-AC59-57B907511982}" destId="{08A8B610-8FF1-48C3-BAA1-D6E7959A2145}" srcOrd="1" destOrd="0" presId="urn:microsoft.com/office/officeart/2005/8/layout/vList6"/>
    <dgm:cxn modelId="{60A7E63F-E951-482C-8DA7-76DB87A0AFB1}" type="presParOf" srcId="{258C9677-6904-476F-8099-8434FE69F0D6}" destId="{A3959143-99F2-4702-AEEB-04B678850B06}" srcOrd="1" destOrd="0" presId="urn:microsoft.com/office/officeart/2005/8/layout/vList6"/>
    <dgm:cxn modelId="{95810825-635E-47A4-8045-31F0E800F2F4}" type="presParOf" srcId="{258C9677-6904-476F-8099-8434FE69F0D6}" destId="{695481C2-112D-4477-9A70-099EFFD73A28}" srcOrd="2" destOrd="0" presId="urn:microsoft.com/office/officeart/2005/8/layout/vList6"/>
    <dgm:cxn modelId="{80262CF6-710A-433E-A9A3-88B623C3053C}" type="presParOf" srcId="{695481C2-112D-4477-9A70-099EFFD73A28}" destId="{5EE90472-1C5A-4E18-AC5C-FE639AFB48D1}" srcOrd="0" destOrd="0" presId="urn:microsoft.com/office/officeart/2005/8/layout/vList6"/>
    <dgm:cxn modelId="{CF7285F2-68EA-42BF-8ECE-DED05FA7626F}" type="presParOf" srcId="{695481C2-112D-4477-9A70-099EFFD73A28}" destId="{6766B505-5EF0-44C7-9346-CF2AF97AE34E}" srcOrd="1" destOrd="0" presId="urn:microsoft.com/office/officeart/2005/8/layout/vList6"/>
    <dgm:cxn modelId="{5046A81A-EEF2-4420-887B-3FAB68DCC467}" type="presParOf" srcId="{258C9677-6904-476F-8099-8434FE69F0D6}" destId="{AEFD8260-66A1-4A4B-94A3-3A5F1003AFD6}" srcOrd="3" destOrd="0" presId="urn:microsoft.com/office/officeart/2005/8/layout/vList6"/>
    <dgm:cxn modelId="{826C35DE-3A57-4071-AA9B-75D97E9E3492}" type="presParOf" srcId="{258C9677-6904-476F-8099-8434FE69F0D6}" destId="{BFA6F837-9548-4CE3-A027-683E83CB5716}" srcOrd="4" destOrd="0" presId="urn:microsoft.com/office/officeart/2005/8/layout/vList6"/>
    <dgm:cxn modelId="{932E1CED-C6D0-4994-AD45-B972887C410B}" type="presParOf" srcId="{BFA6F837-9548-4CE3-A027-683E83CB5716}" destId="{F7689FD9-F23E-4927-8F89-458B4899CE1B}" srcOrd="0" destOrd="0" presId="urn:microsoft.com/office/officeart/2005/8/layout/vList6"/>
    <dgm:cxn modelId="{B02D7FE9-5CC1-4D80-9CC3-BFFB82175865}" type="presParOf" srcId="{BFA6F837-9548-4CE3-A027-683E83CB5716}" destId="{FDC45C2B-0E73-4373-B568-7B7F34B024D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1B5BF7-E1BE-4511-B7EA-4E9F5D0AC486}" type="doc">
      <dgm:prSet loTypeId="urn:microsoft.com/office/officeart/2005/8/layout/vList6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4DC66456-FE94-4D6E-8446-B14FA6ACA92D}">
      <dgm:prSet phldrT="[Text]"/>
      <dgm:spPr/>
      <dgm:t>
        <a:bodyPr/>
        <a:lstStyle/>
        <a:p>
          <a:r>
            <a:rPr lang="cs-CZ" dirty="0" smtClean="0"/>
            <a:t>minulý</a:t>
          </a:r>
          <a:endParaRPr lang="cs-CZ" dirty="0"/>
        </a:p>
      </dgm:t>
    </dgm:pt>
    <dgm:pt modelId="{653ABF2F-1764-4D7C-AD30-2338B6C97C1D}" type="parTrans" cxnId="{08BDFE35-07D3-469D-81A7-3129F2BFC5A4}">
      <dgm:prSet/>
      <dgm:spPr/>
      <dgm:t>
        <a:bodyPr/>
        <a:lstStyle/>
        <a:p>
          <a:endParaRPr lang="cs-CZ"/>
        </a:p>
      </dgm:t>
    </dgm:pt>
    <dgm:pt modelId="{B063BD75-51A2-487B-AA63-D3BEA732CDDB}" type="sibTrans" cxnId="{08BDFE35-07D3-469D-81A7-3129F2BFC5A4}">
      <dgm:prSet/>
      <dgm:spPr/>
      <dgm:t>
        <a:bodyPr/>
        <a:lstStyle/>
        <a:p>
          <a:endParaRPr lang="cs-CZ"/>
        </a:p>
      </dgm:t>
    </dgm:pt>
    <dgm:pt modelId="{2B14AC61-D5AC-4784-A0BC-9144F3C36A29}">
      <dgm:prSet phldrT="[Text]" custT="1"/>
      <dgm:spPr/>
      <dgm:t>
        <a:bodyPr/>
        <a:lstStyle/>
        <a:p>
          <a:r>
            <a:rPr lang="cs-CZ" sz="2400" dirty="0" smtClean="0"/>
            <a:t>jel, psali, učil ses</a:t>
          </a:r>
          <a:endParaRPr lang="cs-CZ" sz="2400" dirty="0"/>
        </a:p>
      </dgm:t>
    </dgm:pt>
    <dgm:pt modelId="{516F648B-0C8D-432D-AD6B-069E54D505ED}" type="parTrans" cxnId="{F566D041-63A6-4D94-A7D7-FF186E683EF1}">
      <dgm:prSet/>
      <dgm:spPr/>
      <dgm:t>
        <a:bodyPr/>
        <a:lstStyle/>
        <a:p>
          <a:endParaRPr lang="cs-CZ"/>
        </a:p>
      </dgm:t>
    </dgm:pt>
    <dgm:pt modelId="{498AAE34-2994-4B27-8C7A-D3C50BE20D6A}" type="sibTrans" cxnId="{F566D041-63A6-4D94-A7D7-FF186E683EF1}">
      <dgm:prSet/>
      <dgm:spPr/>
      <dgm:t>
        <a:bodyPr/>
        <a:lstStyle/>
        <a:p>
          <a:endParaRPr lang="cs-CZ"/>
        </a:p>
      </dgm:t>
    </dgm:pt>
    <dgm:pt modelId="{C91993B2-C4E7-484A-9DDB-B4CF46D93335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budoucí</a:t>
          </a:r>
          <a:endParaRPr lang="cs-CZ" dirty="0">
            <a:solidFill>
              <a:schemeClr val="accent2">
                <a:lumMod val="75000"/>
              </a:schemeClr>
            </a:solidFill>
          </a:endParaRPr>
        </a:p>
      </dgm:t>
    </dgm:pt>
    <dgm:pt modelId="{F2447DD6-0381-4A1F-BF78-98073ECCFABA}" type="parTrans" cxnId="{07B53359-B5C5-4DA8-98AF-90BC42AD55D4}">
      <dgm:prSet/>
      <dgm:spPr/>
      <dgm:t>
        <a:bodyPr/>
        <a:lstStyle/>
        <a:p>
          <a:endParaRPr lang="cs-CZ"/>
        </a:p>
      </dgm:t>
    </dgm:pt>
    <dgm:pt modelId="{D74F35A4-5871-45AD-BD23-2D4D5F2C050C}" type="sibTrans" cxnId="{07B53359-B5C5-4DA8-98AF-90BC42AD55D4}">
      <dgm:prSet/>
      <dgm:spPr/>
      <dgm:t>
        <a:bodyPr/>
        <a:lstStyle/>
        <a:p>
          <a:endParaRPr lang="cs-CZ"/>
        </a:p>
      </dgm:t>
    </dgm:pt>
    <dgm:pt modelId="{F373A15A-F444-4295-8FCB-B927471E5543}">
      <dgm:prSet phldrT="[Text]" custT="1"/>
      <dgm:spPr/>
      <dgm:t>
        <a:bodyPr/>
        <a:lstStyle/>
        <a:p>
          <a:r>
            <a:rPr lang="cs-CZ" sz="2400" dirty="0" smtClean="0"/>
            <a:t>Napíše, postavíme, budou zpívat</a:t>
          </a:r>
          <a:endParaRPr lang="cs-CZ" sz="2400" dirty="0"/>
        </a:p>
      </dgm:t>
    </dgm:pt>
    <dgm:pt modelId="{28A72A00-EFCF-4608-9DAF-D490CDC3C997}" type="parTrans" cxnId="{DFC5520A-9768-4B87-9B7A-C44076123ACA}">
      <dgm:prSet/>
      <dgm:spPr/>
      <dgm:t>
        <a:bodyPr/>
        <a:lstStyle/>
        <a:p>
          <a:endParaRPr lang="cs-CZ"/>
        </a:p>
      </dgm:t>
    </dgm:pt>
    <dgm:pt modelId="{2E57A487-EEFE-460A-BE21-3987829A663D}" type="sibTrans" cxnId="{DFC5520A-9768-4B87-9B7A-C44076123ACA}">
      <dgm:prSet/>
      <dgm:spPr/>
      <dgm:t>
        <a:bodyPr/>
        <a:lstStyle/>
        <a:p>
          <a:endParaRPr lang="cs-CZ"/>
        </a:p>
      </dgm:t>
    </dgm:pt>
    <dgm:pt modelId="{49824435-687F-4D8E-8536-0B8CA650E2BB}">
      <dgm:prSet phldrT="[Text]"/>
      <dgm:spPr/>
      <dgm:t>
        <a:bodyPr/>
        <a:lstStyle/>
        <a:p>
          <a:r>
            <a:rPr lang="cs-CZ" dirty="0" smtClean="0">
              <a:solidFill>
                <a:schemeClr val="accent2">
                  <a:lumMod val="75000"/>
                </a:schemeClr>
              </a:solidFill>
            </a:rPr>
            <a:t>přítomný</a:t>
          </a:r>
          <a:endParaRPr lang="cs-CZ" dirty="0">
            <a:solidFill>
              <a:schemeClr val="accent2">
                <a:lumMod val="75000"/>
              </a:schemeClr>
            </a:solidFill>
          </a:endParaRPr>
        </a:p>
      </dgm:t>
    </dgm:pt>
    <dgm:pt modelId="{2CBDFDF4-4DF8-40CD-90AC-2FC0E14B6084}" type="parTrans" cxnId="{E5B78267-7CC0-4803-8CA8-9FD4E07946B7}">
      <dgm:prSet/>
      <dgm:spPr/>
      <dgm:t>
        <a:bodyPr/>
        <a:lstStyle/>
        <a:p>
          <a:endParaRPr lang="cs-CZ"/>
        </a:p>
      </dgm:t>
    </dgm:pt>
    <dgm:pt modelId="{CDA06988-6949-43BC-8669-D54D4D88AF22}" type="sibTrans" cxnId="{E5B78267-7CC0-4803-8CA8-9FD4E07946B7}">
      <dgm:prSet/>
      <dgm:spPr/>
      <dgm:t>
        <a:bodyPr/>
        <a:lstStyle/>
        <a:p>
          <a:endParaRPr lang="cs-CZ"/>
        </a:p>
      </dgm:t>
    </dgm:pt>
    <dgm:pt modelId="{C3D0FCDC-AC69-4EE7-B8F1-88853A95A5D6}">
      <dgm:prSet custT="1"/>
      <dgm:spPr/>
      <dgm:t>
        <a:bodyPr/>
        <a:lstStyle/>
        <a:p>
          <a:r>
            <a:rPr lang="cs-CZ" sz="2400" dirty="0" smtClean="0"/>
            <a:t>letíš, jí, malují</a:t>
          </a:r>
          <a:endParaRPr lang="cs-CZ" sz="2400" dirty="0"/>
        </a:p>
      </dgm:t>
    </dgm:pt>
    <dgm:pt modelId="{C68B0FD4-EBC8-40A8-A0A0-5571A284DFF5}" type="parTrans" cxnId="{20143003-C9A2-454E-A811-158CCD9DF90A}">
      <dgm:prSet/>
      <dgm:spPr/>
      <dgm:t>
        <a:bodyPr/>
        <a:lstStyle/>
        <a:p>
          <a:endParaRPr lang="cs-CZ"/>
        </a:p>
      </dgm:t>
    </dgm:pt>
    <dgm:pt modelId="{DDD69F3D-6148-4DD8-8AA5-7B702B748696}" type="sibTrans" cxnId="{20143003-C9A2-454E-A811-158CCD9DF90A}">
      <dgm:prSet/>
      <dgm:spPr/>
      <dgm:t>
        <a:bodyPr/>
        <a:lstStyle/>
        <a:p>
          <a:endParaRPr lang="cs-CZ"/>
        </a:p>
      </dgm:t>
    </dgm:pt>
    <dgm:pt modelId="{258C9677-6904-476F-8099-8434FE69F0D6}" type="pres">
      <dgm:prSet presAssocID="{381B5BF7-E1BE-4511-B7EA-4E9F5D0AC486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08D6986-31ED-4D5A-AC59-57B907511982}" type="pres">
      <dgm:prSet presAssocID="{4DC66456-FE94-4D6E-8446-B14FA6ACA92D}" presName="linNode" presStyleCnt="0"/>
      <dgm:spPr/>
    </dgm:pt>
    <dgm:pt modelId="{F34C7902-1C3E-4DF0-9701-C0B3967D5E57}" type="pres">
      <dgm:prSet presAssocID="{4DC66456-FE94-4D6E-8446-B14FA6ACA92D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A8B610-8FF1-48C3-BAA1-D6E7959A2145}" type="pres">
      <dgm:prSet presAssocID="{4DC66456-FE94-4D6E-8446-B14FA6ACA92D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959143-99F2-4702-AEEB-04B678850B06}" type="pres">
      <dgm:prSet presAssocID="{B063BD75-51A2-487B-AA63-D3BEA732CDDB}" presName="spacing" presStyleCnt="0"/>
      <dgm:spPr/>
    </dgm:pt>
    <dgm:pt modelId="{695481C2-112D-4477-9A70-099EFFD73A28}" type="pres">
      <dgm:prSet presAssocID="{49824435-687F-4D8E-8536-0B8CA650E2BB}" presName="linNode" presStyleCnt="0"/>
      <dgm:spPr/>
    </dgm:pt>
    <dgm:pt modelId="{5EE90472-1C5A-4E18-AC5C-FE639AFB48D1}" type="pres">
      <dgm:prSet presAssocID="{49824435-687F-4D8E-8536-0B8CA650E2BB}" presName="parentShp" presStyleLbl="node1" presStyleIdx="1" presStyleCnt="3" custLinFactNeighborY="2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66B505-5EF0-44C7-9346-CF2AF97AE34E}" type="pres">
      <dgm:prSet presAssocID="{49824435-687F-4D8E-8536-0B8CA650E2BB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FD8260-66A1-4A4B-94A3-3A5F1003AFD6}" type="pres">
      <dgm:prSet presAssocID="{CDA06988-6949-43BC-8669-D54D4D88AF22}" presName="spacing" presStyleCnt="0"/>
      <dgm:spPr/>
    </dgm:pt>
    <dgm:pt modelId="{BFA6F837-9548-4CE3-A027-683E83CB5716}" type="pres">
      <dgm:prSet presAssocID="{C91993B2-C4E7-484A-9DDB-B4CF46D93335}" presName="linNode" presStyleCnt="0"/>
      <dgm:spPr/>
    </dgm:pt>
    <dgm:pt modelId="{F7689FD9-F23E-4927-8F89-458B4899CE1B}" type="pres">
      <dgm:prSet presAssocID="{C91993B2-C4E7-484A-9DDB-B4CF46D93335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C45C2B-0E73-4373-B568-7B7F34B024DB}" type="pres">
      <dgm:prSet presAssocID="{C91993B2-C4E7-484A-9DDB-B4CF46D93335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C5520A-9768-4B87-9B7A-C44076123ACA}" srcId="{C91993B2-C4E7-484A-9DDB-B4CF46D93335}" destId="{F373A15A-F444-4295-8FCB-B927471E5543}" srcOrd="0" destOrd="0" parTransId="{28A72A00-EFCF-4608-9DAF-D490CDC3C997}" sibTransId="{2E57A487-EEFE-460A-BE21-3987829A663D}"/>
    <dgm:cxn modelId="{E9FFFDBA-60A3-4AA6-823F-CFD3B983A1A4}" type="presOf" srcId="{381B5BF7-E1BE-4511-B7EA-4E9F5D0AC486}" destId="{258C9677-6904-476F-8099-8434FE69F0D6}" srcOrd="0" destOrd="0" presId="urn:microsoft.com/office/officeart/2005/8/layout/vList6"/>
    <dgm:cxn modelId="{03BDFAD7-2B94-4B2D-929D-8B299FCF2423}" type="presOf" srcId="{C91993B2-C4E7-484A-9DDB-B4CF46D93335}" destId="{F7689FD9-F23E-4927-8F89-458B4899CE1B}" srcOrd="0" destOrd="0" presId="urn:microsoft.com/office/officeart/2005/8/layout/vList6"/>
    <dgm:cxn modelId="{F566D041-63A6-4D94-A7D7-FF186E683EF1}" srcId="{4DC66456-FE94-4D6E-8446-B14FA6ACA92D}" destId="{2B14AC61-D5AC-4784-A0BC-9144F3C36A29}" srcOrd="0" destOrd="0" parTransId="{516F648B-0C8D-432D-AD6B-069E54D505ED}" sibTransId="{498AAE34-2994-4B27-8C7A-D3C50BE20D6A}"/>
    <dgm:cxn modelId="{6C89DDA9-12A5-4778-804F-D3A2E5B8DB6F}" type="presOf" srcId="{C3D0FCDC-AC69-4EE7-B8F1-88853A95A5D6}" destId="{6766B505-5EF0-44C7-9346-CF2AF97AE34E}" srcOrd="0" destOrd="0" presId="urn:microsoft.com/office/officeart/2005/8/layout/vList6"/>
    <dgm:cxn modelId="{3126A9E9-5906-49A9-8281-D6205ACF379C}" type="presOf" srcId="{F373A15A-F444-4295-8FCB-B927471E5543}" destId="{FDC45C2B-0E73-4373-B568-7B7F34B024DB}" srcOrd="0" destOrd="0" presId="urn:microsoft.com/office/officeart/2005/8/layout/vList6"/>
    <dgm:cxn modelId="{07B53359-B5C5-4DA8-98AF-90BC42AD55D4}" srcId="{381B5BF7-E1BE-4511-B7EA-4E9F5D0AC486}" destId="{C91993B2-C4E7-484A-9DDB-B4CF46D93335}" srcOrd="2" destOrd="0" parTransId="{F2447DD6-0381-4A1F-BF78-98073ECCFABA}" sibTransId="{D74F35A4-5871-45AD-BD23-2D4D5F2C050C}"/>
    <dgm:cxn modelId="{F21E94C3-7A2E-45E4-9E55-ACCEB1579E61}" type="presOf" srcId="{49824435-687F-4D8E-8536-0B8CA650E2BB}" destId="{5EE90472-1C5A-4E18-AC5C-FE639AFB48D1}" srcOrd="0" destOrd="0" presId="urn:microsoft.com/office/officeart/2005/8/layout/vList6"/>
    <dgm:cxn modelId="{BC398088-1261-4D17-B7BA-59F9EB6B2DBB}" type="presOf" srcId="{4DC66456-FE94-4D6E-8446-B14FA6ACA92D}" destId="{F34C7902-1C3E-4DF0-9701-C0B3967D5E57}" srcOrd="0" destOrd="0" presId="urn:microsoft.com/office/officeart/2005/8/layout/vList6"/>
    <dgm:cxn modelId="{20143003-C9A2-454E-A811-158CCD9DF90A}" srcId="{49824435-687F-4D8E-8536-0B8CA650E2BB}" destId="{C3D0FCDC-AC69-4EE7-B8F1-88853A95A5D6}" srcOrd="0" destOrd="0" parTransId="{C68B0FD4-EBC8-40A8-A0A0-5571A284DFF5}" sibTransId="{DDD69F3D-6148-4DD8-8AA5-7B702B748696}"/>
    <dgm:cxn modelId="{08BDFE35-07D3-469D-81A7-3129F2BFC5A4}" srcId="{381B5BF7-E1BE-4511-B7EA-4E9F5D0AC486}" destId="{4DC66456-FE94-4D6E-8446-B14FA6ACA92D}" srcOrd="0" destOrd="0" parTransId="{653ABF2F-1764-4D7C-AD30-2338B6C97C1D}" sibTransId="{B063BD75-51A2-487B-AA63-D3BEA732CDDB}"/>
    <dgm:cxn modelId="{E5B78267-7CC0-4803-8CA8-9FD4E07946B7}" srcId="{381B5BF7-E1BE-4511-B7EA-4E9F5D0AC486}" destId="{49824435-687F-4D8E-8536-0B8CA650E2BB}" srcOrd="1" destOrd="0" parTransId="{2CBDFDF4-4DF8-40CD-90AC-2FC0E14B6084}" sibTransId="{CDA06988-6949-43BC-8669-D54D4D88AF22}"/>
    <dgm:cxn modelId="{586DDA23-BF86-49C8-98AC-E774C3B438D1}" type="presOf" srcId="{2B14AC61-D5AC-4784-A0BC-9144F3C36A29}" destId="{08A8B610-8FF1-48C3-BAA1-D6E7959A2145}" srcOrd="0" destOrd="0" presId="urn:microsoft.com/office/officeart/2005/8/layout/vList6"/>
    <dgm:cxn modelId="{71246B1D-3EFD-42E5-834F-2D7479EAE42C}" type="presParOf" srcId="{258C9677-6904-476F-8099-8434FE69F0D6}" destId="{E08D6986-31ED-4D5A-AC59-57B907511982}" srcOrd="0" destOrd="0" presId="urn:microsoft.com/office/officeart/2005/8/layout/vList6"/>
    <dgm:cxn modelId="{315F831C-4E25-44E8-AE29-D556120E12FA}" type="presParOf" srcId="{E08D6986-31ED-4D5A-AC59-57B907511982}" destId="{F34C7902-1C3E-4DF0-9701-C0B3967D5E57}" srcOrd="0" destOrd="0" presId="urn:microsoft.com/office/officeart/2005/8/layout/vList6"/>
    <dgm:cxn modelId="{29E6DB22-7863-4871-8D51-D09E7869E3D5}" type="presParOf" srcId="{E08D6986-31ED-4D5A-AC59-57B907511982}" destId="{08A8B610-8FF1-48C3-BAA1-D6E7959A2145}" srcOrd="1" destOrd="0" presId="urn:microsoft.com/office/officeart/2005/8/layout/vList6"/>
    <dgm:cxn modelId="{FFAB05C6-ED42-4ACA-9C1A-F42CE146FBA6}" type="presParOf" srcId="{258C9677-6904-476F-8099-8434FE69F0D6}" destId="{A3959143-99F2-4702-AEEB-04B678850B06}" srcOrd="1" destOrd="0" presId="urn:microsoft.com/office/officeart/2005/8/layout/vList6"/>
    <dgm:cxn modelId="{4820136D-59FD-4166-A3A9-CE7D28018E37}" type="presParOf" srcId="{258C9677-6904-476F-8099-8434FE69F0D6}" destId="{695481C2-112D-4477-9A70-099EFFD73A28}" srcOrd="2" destOrd="0" presId="urn:microsoft.com/office/officeart/2005/8/layout/vList6"/>
    <dgm:cxn modelId="{AB466133-EC24-4ADD-9153-754E4FD18D81}" type="presParOf" srcId="{695481C2-112D-4477-9A70-099EFFD73A28}" destId="{5EE90472-1C5A-4E18-AC5C-FE639AFB48D1}" srcOrd="0" destOrd="0" presId="urn:microsoft.com/office/officeart/2005/8/layout/vList6"/>
    <dgm:cxn modelId="{CDD40B8C-9AEF-49F8-B729-35A9DB856AC9}" type="presParOf" srcId="{695481C2-112D-4477-9A70-099EFFD73A28}" destId="{6766B505-5EF0-44C7-9346-CF2AF97AE34E}" srcOrd="1" destOrd="0" presId="urn:microsoft.com/office/officeart/2005/8/layout/vList6"/>
    <dgm:cxn modelId="{41B8DCD6-2BC0-4DA4-9CAE-314C749051EA}" type="presParOf" srcId="{258C9677-6904-476F-8099-8434FE69F0D6}" destId="{AEFD8260-66A1-4A4B-94A3-3A5F1003AFD6}" srcOrd="3" destOrd="0" presId="urn:microsoft.com/office/officeart/2005/8/layout/vList6"/>
    <dgm:cxn modelId="{4F767B72-9FF3-4DC9-BD96-BF3347B1A651}" type="presParOf" srcId="{258C9677-6904-476F-8099-8434FE69F0D6}" destId="{BFA6F837-9548-4CE3-A027-683E83CB5716}" srcOrd="4" destOrd="0" presId="urn:microsoft.com/office/officeart/2005/8/layout/vList6"/>
    <dgm:cxn modelId="{8F6785AF-67EA-4723-9A6B-60872765F758}" type="presParOf" srcId="{BFA6F837-9548-4CE3-A027-683E83CB5716}" destId="{F7689FD9-F23E-4927-8F89-458B4899CE1B}" srcOrd="0" destOrd="0" presId="urn:microsoft.com/office/officeart/2005/8/layout/vList6"/>
    <dgm:cxn modelId="{A90B22D3-2804-458F-B99F-FD346D295BC5}" type="presParOf" srcId="{BFA6F837-9548-4CE3-A027-683E83CB5716}" destId="{FDC45C2B-0E73-4373-B568-7B7F34B024D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81B5BF7-E1BE-4511-B7EA-4E9F5D0AC486}" type="doc">
      <dgm:prSet loTypeId="urn:microsoft.com/office/officeart/2005/8/layout/v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4DC66456-FE94-4D6E-8446-B14FA6ACA92D}">
      <dgm:prSet phldrT="[Text]"/>
      <dgm:spPr/>
      <dgm:t>
        <a:bodyPr/>
        <a:lstStyle/>
        <a:p>
          <a:r>
            <a:rPr lang="cs-CZ" dirty="0" smtClean="0"/>
            <a:t>oznamovací</a:t>
          </a:r>
          <a:endParaRPr lang="cs-CZ" dirty="0"/>
        </a:p>
      </dgm:t>
    </dgm:pt>
    <dgm:pt modelId="{653ABF2F-1764-4D7C-AD30-2338B6C97C1D}" type="parTrans" cxnId="{08BDFE35-07D3-469D-81A7-3129F2BFC5A4}">
      <dgm:prSet/>
      <dgm:spPr/>
      <dgm:t>
        <a:bodyPr/>
        <a:lstStyle/>
        <a:p>
          <a:endParaRPr lang="cs-CZ"/>
        </a:p>
      </dgm:t>
    </dgm:pt>
    <dgm:pt modelId="{B063BD75-51A2-487B-AA63-D3BEA732CDDB}" type="sibTrans" cxnId="{08BDFE35-07D3-469D-81A7-3129F2BFC5A4}">
      <dgm:prSet/>
      <dgm:spPr/>
      <dgm:t>
        <a:bodyPr/>
        <a:lstStyle/>
        <a:p>
          <a:endParaRPr lang="cs-CZ"/>
        </a:p>
      </dgm:t>
    </dgm:pt>
    <dgm:pt modelId="{2B14AC61-D5AC-4784-A0BC-9144F3C36A29}">
      <dgm:prSet phldrT="[Text]" custT="1"/>
      <dgm:spPr/>
      <dgm:t>
        <a:bodyPr/>
        <a:lstStyle/>
        <a:p>
          <a:r>
            <a:rPr lang="cs-CZ" sz="2400" dirty="0" smtClean="0"/>
            <a:t>jel, psali, učil ses</a:t>
          </a:r>
          <a:endParaRPr lang="cs-CZ" sz="2400" dirty="0"/>
        </a:p>
      </dgm:t>
    </dgm:pt>
    <dgm:pt modelId="{516F648B-0C8D-432D-AD6B-069E54D505ED}" type="parTrans" cxnId="{F566D041-63A6-4D94-A7D7-FF186E683EF1}">
      <dgm:prSet/>
      <dgm:spPr/>
      <dgm:t>
        <a:bodyPr/>
        <a:lstStyle/>
        <a:p>
          <a:endParaRPr lang="cs-CZ"/>
        </a:p>
      </dgm:t>
    </dgm:pt>
    <dgm:pt modelId="{498AAE34-2994-4B27-8C7A-D3C50BE20D6A}" type="sibTrans" cxnId="{F566D041-63A6-4D94-A7D7-FF186E683EF1}">
      <dgm:prSet/>
      <dgm:spPr/>
      <dgm:t>
        <a:bodyPr/>
        <a:lstStyle/>
        <a:p>
          <a:endParaRPr lang="cs-CZ"/>
        </a:p>
      </dgm:t>
    </dgm:pt>
    <dgm:pt modelId="{C91993B2-C4E7-484A-9DDB-B4CF46D93335}">
      <dgm:prSet phldrT="[Text]"/>
      <dgm:spPr/>
      <dgm:t>
        <a:bodyPr/>
        <a:lstStyle/>
        <a:p>
          <a:r>
            <a:rPr lang="cs-CZ" dirty="0" smtClean="0"/>
            <a:t>podmiňovací</a:t>
          </a:r>
          <a:endParaRPr lang="cs-CZ" dirty="0"/>
        </a:p>
      </dgm:t>
    </dgm:pt>
    <dgm:pt modelId="{F2447DD6-0381-4A1F-BF78-98073ECCFABA}" type="parTrans" cxnId="{07B53359-B5C5-4DA8-98AF-90BC42AD55D4}">
      <dgm:prSet/>
      <dgm:spPr/>
      <dgm:t>
        <a:bodyPr/>
        <a:lstStyle/>
        <a:p>
          <a:endParaRPr lang="cs-CZ"/>
        </a:p>
      </dgm:t>
    </dgm:pt>
    <dgm:pt modelId="{D74F35A4-5871-45AD-BD23-2D4D5F2C050C}" type="sibTrans" cxnId="{07B53359-B5C5-4DA8-98AF-90BC42AD55D4}">
      <dgm:prSet/>
      <dgm:spPr/>
      <dgm:t>
        <a:bodyPr/>
        <a:lstStyle/>
        <a:p>
          <a:endParaRPr lang="cs-CZ"/>
        </a:p>
      </dgm:t>
    </dgm:pt>
    <dgm:pt modelId="{F373A15A-F444-4295-8FCB-B927471E5543}">
      <dgm:prSet phldrT="[Text]" custT="1"/>
      <dgm:spPr/>
      <dgm:t>
        <a:bodyPr/>
        <a:lstStyle/>
        <a:p>
          <a:r>
            <a:rPr lang="cs-CZ" sz="2400" dirty="0" smtClean="0"/>
            <a:t>Napíše, postavíme, budou zpívat</a:t>
          </a:r>
          <a:endParaRPr lang="cs-CZ" sz="2400" dirty="0"/>
        </a:p>
      </dgm:t>
    </dgm:pt>
    <dgm:pt modelId="{28A72A00-EFCF-4608-9DAF-D490CDC3C997}" type="parTrans" cxnId="{DFC5520A-9768-4B87-9B7A-C44076123ACA}">
      <dgm:prSet/>
      <dgm:spPr/>
      <dgm:t>
        <a:bodyPr/>
        <a:lstStyle/>
        <a:p>
          <a:endParaRPr lang="cs-CZ"/>
        </a:p>
      </dgm:t>
    </dgm:pt>
    <dgm:pt modelId="{2E57A487-EEFE-460A-BE21-3987829A663D}" type="sibTrans" cxnId="{DFC5520A-9768-4B87-9B7A-C44076123ACA}">
      <dgm:prSet/>
      <dgm:spPr/>
      <dgm:t>
        <a:bodyPr/>
        <a:lstStyle/>
        <a:p>
          <a:endParaRPr lang="cs-CZ"/>
        </a:p>
      </dgm:t>
    </dgm:pt>
    <dgm:pt modelId="{49824435-687F-4D8E-8536-0B8CA650E2BB}">
      <dgm:prSet phldrT="[Text]"/>
      <dgm:spPr/>
      <dgm:t>
        <a:bodyPr/>
        <a:lstStyle/>
        <a:p>
          <a:r>
            <a:rPr lang="cs-CZ" dirty="0" smtClean="0"/>
            <a:t>rozkazovací</a:t>
          </a:r>
          <a:endParaRPr lang="cs-CZ" dirty="0"/>
        </a:p>
      </dgm:t>
    </dgm:pt>
    <dgm:pt modelId="{2CBDFDF4-4DF8-40CD-90AC-2FC0E14B6084}" type="parTrans" cxnId="{E5B78267-7CC0-4803-8CA8-9FD4E07946B7}">
      <dgm:prSet/>
      <dgm:spPr/>
      <dgm:t>
        <a:bodyPr/>
        <a:lstStyle/>
        <a:p>
          <a:endParaRPr lang="cs-CZ"/>
        </a:p>
      </dgm:t>
    </dgm:pt>
    <dgm:pt modelId="{CDA06988-6949-43BC-8669-D54D4D88AF22}" type="sibTrans" cxnId="{E5B78267-7CC0-4803-8CA8-9FD4E07946B7}">
      <dgm:prSet/>
      <dgm:spPr/>
      <dgm:t>
        <a:bodyPr/>
        <a:lstStyle/>
        <a:p>
          <a:endParaRPr lang="cs-CZ"/>
        </a:p>
      </dgm:t>
    </dgm:pt>
    <dgm:pt modelId="{C3D0FCDC-AC69-4EE7-B8F1-88853A95A5D6}">
      <dgm:prSet custT="1"/>
      <dgm:spPr/>
      <dgm:t>
        <a:bodyPr/>
        <a:lstStyle/>
        <a:p>
          <a:r>
            <a:rPr lang="cs-CZ" sz="2400" dirty="0" smtClean="0"/>
            <a:t>letíš, jí, malují</a:t>
          </a:r>
          <a:endParaRPr lang="cs-CZ" sz="2400" dirty="0"/>
        </a:p>
      </dgm:t>
    </dgm:pt>
    <dgm:pt modelId="{C68B0FD4-EBC8-40A8-A0A0-5571A284DFF5}" type="parTrans" cxnId="{20143003-C9A2-454E-A811-158CCD9DF90A}">
      <dgm:prSet/>
      <dgm:spPr/>
      <dgm:t>
        <a:bodyPr/>
        <a:lstStyle/>
        <a:p>
          <a:endParaRPr lang="cs-CZ"/>
        </a:p>
      </dgm:t>
    </dgm:pt>
    <dgm:pt modelId="{DDD69F3D-6148-4DD8-8AA5-7B702B748696}" type="sibTrans" cxnId="{20143003-C9A2-454E-A811-158CCD9DF90A}">
      <dgm:prSet/>
      <dgm:spPr/>
      <dgm:t>
        <a:bodyPr/>
        <a:lstStyle/>
        <a:p>
          <a:endParaRPr lang="cs-CZ"/>
        </a:p>
      </dgm:t>
    </dgm:pt>
    <dgm:pt modelId="{258C9677-6904-476F-8099-8434FE69F0D6}" type="pres">
      <dgm:prSet presAssocID="{381B5BF7-E1BE-4511-B7EA-4E9F5D0AC486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08D6986-31ED-4D5A-AC59-57B907511982}" type="pres">
      <dgm:prSet presAssocID="{4DC66456-FE94-4D6E-8446-B14FA6ACA92D}" presName="linNode" presStyleCnt="0"/>
      <dgm:spPr/>
    </dgm:pt>
    <dgm:pt modelId="{F34C7902-1C3E-4DF0-9701-C0B3967D5E57}" type="pres">
      <dgm:prSet presAssocID="{4DC66456-FE94-4D6E-8446-B14FA6ACA92D}" presName="parent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A8B610-8FF1-48C3-BAA1-D6E7959A2145}" type="pres">
      <dgm:prSet presAssocID="{4DC66456-FE94-4D6E-8446-B14FA6ACA92D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959143-99F2-4702-AEEB-04B678850B06}" type="pres">
      <dgm:prSet presAssocID="{B063BD75-51A2-487B-AA63-D3BEA732CDDB}" presName="spacing" presStyleCnt="0"/>
      <dgm:spPr/>
    </dgm:pt>
    <dgm:pt modelId="{695481C2-112D-4477-9A70-099EFFD73A28}" type="pres">
      <dgm:prSet presAssocID="{49824435-687F-4D8E-8536-0B8CA650E2BB}" presName="linNode" presStyleCnt="0"/>
      <dgm:spPr/>
    </dgm:pt>
    <dgm:pt modelId="{5EE90472-1C5A-4E18-AC5C-FE639AFB48D1}" type="pres">
      <dgm:prSet presAssocID="{49824435-687F-4D8E-8536-0B8CA650E2BB}" presName="parentShp" presStyleLbl="node1" presStyleIdx="1" presStyleCnt="3" custLinFactNeighborY="2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66B505-5EF0-44C7-9346-CF2AF97AE34E}" type="pres">
      <dgm:prSet presAssocID="{49824435-687F-4D8E-8536-0B8CA650E2BB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FD8260-66A1-4A4B-94A3-3A5F1003AFD6}" type="pres">
      <dgm:prSet presAssocID="{CDA06988-6949-43BC-8669-D54D4D88AF22}" presName="spacing" presStyleCnt="0"/>
      <dgm:spPr/>
    </dgm:pt>
    <dgm:pt modelId="{BFA6F837-9548-4CE3-A027-683E83CB5716}" type="pres">
      <dgm:prSet presAssocID="{C91993B2-C4E7-484A-9DDB-B4CF46D93335}" presName="linNode" presStyleCnt="0"/>
      <dgm:spPr/>
    </dgm:pt>
    <dgm:pt modelId="{F7689FD9-F23E-4927-8F89-458B4899CE1B}" type="pres">
      <dgm:prSet presAssocID="{C91993B2-C4E7-484A-9DDB-B4CF46D93335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C45C2B-0E73-4373-B568-7B7F34B024DB}" type="pres">
      <dgm:prSet presAssocID="{C91993B2-C4E7-484A-9DDB-B4CF46D93335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C5520A-9768-4B87-9B7A-C44076123ACA}" srcId="{C91993B2-C4E7-484A-9DDB-B4CF46D93335}" destId="{F373A15A-F444-4295-8FCB-B927471E5543}" srcOrd="0" destOrd="0" parTransId="{28A72A00-EFCF-4608-9DAF-D490CDC3C997}" sibTransId="{2E57A487-EEFE-460A-BE21-3987829A663D}"/>
    <dgm:cxn modelId="{A1C19041-C1A4-4DE7-BF22-35511F501CD8}" type="presOf" srcId="{381B5BF7-E1BE-4511-B7EA-4E9F5D0AC486}" destId="{258C9677-6904-476F-8099-8434FE69F0D6}" srcOrd="0" destOrd="0" presId="urn:microsoft.com/office/officeart/2005/8/layout/vList6"/>
    <dgm:cxn modelId="{686F4587-6F6A-462B-9182-F50F57E0AE29}" type="presOf" srcId="{C91993B2-C4E7-484A-9DDB-B4CF46D93335}" destId="{F7689FD9-F23E-4927-8F89-458B4899CE1B}" srcOrd="0" destOrd="0" presId="urn:microsoft.com/office/officeart/2005/8/layout/vList6"/>
    <dgm:cxn modelId="{4F71E04B-9603-4347-9A1A-FCD4D2C71255}" type="presOf" srcId="{49824435-687F-4D8E-8536-0B8CA650E2BB}" destId="{5EE90472-1C5A-4E18-AC5C-FE639AFB48D1}" srcOrd="0" destOrd="0" presId="urn:microsoft.com/office/officeart/2005/8/layout/vList6"/>
    <dgm:cxn modelId="{F566D041-63A6-4D94-A7D7-FF186E683EF1}" srcId="{4DC66456-FE94-4D6E-8446-B14FA6ACA92D}" destId="{2B14AC61-D5AC-4784-A0BC-9144F3C36A29}" srcOrd="0" destOrd="0" parTransId="{516F648B-0C8D-432D-AD6B-069E54D505ED}" sibTransId="{498AAE34-2994-4B27-8C7A-D3C50BE20D6A}"/>
    <dgm:cxn modelId="{BFD57B71-C784-4095-999E-AC189B45E7E7}" type="presOf" srcId="{F373A15A-F444-4295-8FCB-B927471E5543}" destId="{FDC45C2B-0E73-4373-B568-7B7F34B024DB}" srcOrd="0" destOrd="0" presId="urn:microsoft.com/office/officeart/2005/8/layout/vList6"/>
    <dgm:cxn modelId="{07B53359-B5C5-4DA8-98AF-90BC42AD55D4}" srcId="{381B5BF7-E1BE-4511-B7EA-4E9F5D0AC486}" destId="{C91993B2-C4E7-484A-9DDB-B4CF46D93335}" srcOrd="2" destOrd="0" parTransId="{F2447DD6-0381-4A1F-BF78-98073ECCFABA}" sibTransId="{D74F35A4-5871-45AD-BD23-2D4D5F2C050C}"/>
    <dgm:cxn modelId="{2AED7256-A887-4B6A-B4D2-ED4125C66608}" type="presOf" srcId="{4DC66456-FE94-4D6E-8446-B14FA6ACA92D}" destId="{F34C7902-1C3E-4DF0-9701-C0B3967D5E57}" srcOrd="0" destOrd="0" presId="urn:microsoft.com/office/officeart/2005/8/layout/vList6"/>
    <dgm:cxn modelId="{41136A5F-A487-47D7-932A-E6EEB303FF66}" type="presOf" srcId="{2B14AC61-D5AC-4784-A0BC-9144F3C36A29}" destId="{08A8B610-8FF1-48C3-BAA1-D6E7959A2145}" srcOrd="0" destOrd="0" presId="urn:microsoft.com/office/officeart/2005/8/layout/vList6"/>
    <dgm:cxn modelId="{20143003-C9A2-454E-A811-158CCD9DF90A}" srcId="{49824435-687F-4D8E-8536-0B8CA650E2BB}" destId="{C3D0FCDC-AC69-4EE7-B8F1-88853A95A5D6}" srcOrd="0" destOrd="0" parTransId="{C68B0FD4-EBC8-40A8-A0A0-5571A284DFF5}" sibTransId="{DDD69F3D-6148-4DD8-8AA5-7B702B748696}"/>
    <dgm:cxn modelId="{08BDFE35-07D3-469D-81A7-3129F2BFC5A4}" srcId="{381B5BF7-E1BE-4511-B7EA-4E9F5D0AC486}" destId="{4DC66456-FE94-4D6E-8446-B14FA6ACA92D}" srcOrd="0" destOrd="0" parTransId="{653ABF2F-1764-4D7C-AD30-2338B6C97C1D}" sibTransId="{B063BD75-51A2-487B-AA63-D3BEA732CDDB}"/>
    <dgm:cxn modelId="{091376F0-16E5-496A-9777-00CD93F2008C}" type="presOf" srcId="{C3D0FCDC-AC69-4EE7-B8F1-88853A95A5D6}" destId="{6766B505-5EF0-44C7-9346-CF2AF97AE34E}" srcOrd="0" destOrd="0" presId="urn:microsoft.com/office/officeart/2005/8/layout/vList6"/>
    <dgm:cxn modelId="{E5B78267-7CC0-4803-8CA8-9FD4E07946B7}" srcId="{381B5BF7-E1BE-4511-B7EA-4E9F5D0AC486}" destId="{49824435-687F-4D8E-8536-0B8CA650E2BB}" srcOrd="1" destOrd="0" parTransId="{2CBDFDF4-4DF8-40CD-90AC-2FC0E14B6084}" sibTransId="{CDA06988-6949-43BC-8669-D54D4D88AF22}"/>
    <dgm:cxn modelId="{3F9FBDFB-1008-4E90-B71C-AB2EE356228F}" type="presParOf" srcId="{258C9677-6904-476F-8099-8434FE69F0D6}" destId="{E08D6986-31ED-4D5A-AC59-57B907511982}" srcOrd="0" destOrd="0" presId="urn:microsoft.com/office/officeart/2005/8/layout/vList6"/>
    <dgm:cxn modelId="{08C0346A-EF23-4872-A4A3-A7C243985EA5}" type="presParOf" srcId="{E08D6986-31ED-4D5A-AC59-57B907511982}" destId="{F34C7902-1C3E-4DF0-9701-C0B3967D5E57}" srcOrd="0" destOrd="0" presId="urn:microsoft.com/office/officeart/2005/8/layout/vList6"/>
    <dgm:cxn modelId="{E8B29010-F7E5-43B7-848B-66FFF141F269}" type="presParOf" srcId="{E08D6986-31ED-4D5A-AC59-57B907511982}" destId="{08A8B610-8FF1-48C3-BAA1-D6E7959A2145}" srcOrd="1" destOrd="0" presId="urn:microsoft.com/office/officeart/2005/8/layout/vList6"/>
    <dgm:cxn modelId="{D42C14C1-DBA8-49EC-92A1-15579ACEAB79}" type="presParOf" srcId="{258C9677-6904-476F-8099-8434FE69F0D6}" destId="{A3959143-99F2-4702-AEEB-04B678850B06}" srcOrd="1" destOrd="0" presId="urn:microsoft.com/office/officeart/2005/8/layout/vList6"/>
    <dgm:cxn modelId="{7FEAB957-5605-424D-9A7C-B9939A844B5B}" type="presParOf" srcId="{258C9677-6904-476F-8099-8434FE69F0D6}" destId="{695481C2-112D-4477-9A70-099EFFD73A28}" srcOrd="2" destOrd="0" presId="urn:microsoft.com/office/officeart/2005/8/layout/vList6"/>
    <dgm:cxn modelId="{71312F32-777C-4F25-8573-083ED8253F0B}" type="presParOf" srcId="{695481C2-112D-4477-9A70-099EFFD73A28}" destId="{5EE90472-1C5A-4E18-AC5C-FE639AFB48D1}" srcOrd="0" destOrd="0" presId="urn:microsoft.com/office/officeart/2005/8/layout/vList6"/>
    <dgm:cxn modelId="{DA81A28F-AA9E-4347-B226-6D79A8A6EC5F}" type="presParOf" srcId="{695481C2-112D-4477-9A70-099EFFD73A28}" destId="{6766B505-5EF0-44C7-9346-CF2AF97AE34E}" srcOrd="1" destOrd="0" presId="urn:microsoft.com/office/officeart/2005/8/layout/vList6"/>
    <dgm:cxn modelId="{A23FF137-619F-454B-9B19-8D0456E71DF0}" type="presParOf" srcId="{258C9677-6904-476F-8099-8434FE69F0D6}" destId="{AEFD8260-66A1-4A4B-94A3-3A5F1003AFD6}" srcOrd="3" destOrd="0" presId="urn:microsoft.com/office/officeart/2005/8/layout/vList6"/>
    <dgm:cxn modelId="{530F7305-320F-4046-A360-FBE6370A09F0}" type="presParOf" srcId="{258C9677-6904-476F-8099-8434FE69F0D6}" destId="{BFA6F837-9548-4CE3-A027-683E83CB5716}" srcOrd="4" destOrd="0" presId="urn:microsoft.com/office/officeart/2005/8/layout/vList6"/>
    <dgm:cxn modelId="{46CF143A-6478-4C9E-8734-32F89081828C}" type="presParOf" srcId="{BFA6F837-9548-4CE3-A027-683E83CB5716}" destId="{F7689FD9-F23E-4927-8F89-458B4899CE1B}" srcOrd="0" destOrd="0" presId="urn:microsoft.com/office/officeart/2005/8/layout/vList6"/>
    <dgm:cxn modelId="{AAE46A97-D6A1-42AB-8735-36DFB3E44B13}" type="presParOf" srcId="{BFA6F837-9548-4CE3-A027-683E83CB5716}" destId="{FDC45C2B-0E73-4373-B568-7B7F34B024D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VY_32_INOVACE_07_ČESKÝ JAZYK 5.ROČNÍK_SLOVESA</a:t>
          </a:r>
          <a:endParaRPr lang="cs-CZ" sz="1400" kern="1200" dirty="0" smtClean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SLOVESA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FC3406B-D0DB-462A-8233-FAB5DAADE678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0E49C40-27C6-4004-BDC5-2366CE38DDD7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0F449223-26C5-4BC4-B553-B6FC28ACADF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BD90934-EBD2-4AA9-A989-BB4BB9FBAF5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0E0EAC7-2B8A-42E6-A6C2-FA4BA2A62BD1}">
      <dsp:nvSpPr>
        <dsp:cNvPr id="0" name=""/>
        <dsp:cNvSpPr/>
      </dsp:nvSpPr>
      <dsp:spPr>
        <a:xfrm>
          <a:off x="1728191" y="15773"/>
          <a:ext cx="2592288" cy="795977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>
              <a:solidFill>
                <a:schemeClr val="tx1"/>
              </a:solidFill>
            </a:rPr>
            <a:t>učím se</a:t>
          </a:r>
          <a:endParaRPr lang="cs-CZ" sz="1800" kern="1200" dirty="0">
            <a:solidFill>
              <a:schemeClr val="tx1"/>
            </a:solidFill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skáče</a:t>
          </a:r>
          <a:endParaRPr lang="cs-CZ" sz="1800" kern="1200" dirty="0"/>
        </a:p>
      </dsp:txBody>
      <dsp:txXfrm>
        <a:off x="1728191" y="15773"/>
        <a:ext cx="2592288" cy="795977"/>
      </dsp:txXfrm>
    </dsp:sp>
    <dsp:sp modelId="{4A6293BB-558F-4D01-AF05-065D0CB7C994}">
      <dsp:nvSpPr>
        <dsp:cNvPr id="0" name=""/>
        <dsp:cNvSpPr/>
      </dsp:nvSpPr>
      <dsp:spPr>
        <a:xfrm>
          <a:off x="0" y="204"/>
          <a:ext cx="1728192" cy="79597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jednotné</a:t>
          </a:r>
          <a:endParaRPr lang="cs-CZ" sz="2800" kern="1200" dirty="0"/>
        </a:p>
      </dsp:txBody>
      <dsp:txXfrm>
        <a:off x="0" y="204"/>
        <a:ext cx="1728192" cy="795977"/>
      </dsp:txXfrm>
    </dsp:sp>
    <dsp:sp modelId="{C2C04B88-5D17-4952-8F13-ED25E4F5AAB9}">
      <dsp:nvSpPr>
        <dsp:cNvPr id="0" name=""/>
        <dsp:cNvSpPr/>
      </dsp:nvSpPr>
      <dsp:spPr>
        <a:xfrm>
          <a:off x="1728192" y="875778"/>
          <a:ext cx="2592288" cy="795977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-3945706"/>
            <a:satOff val="22157"/>
            <a:lumOff val="1408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945706"/>
              <a:satOff val="22157"/>
              <a:lumOff val="14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mluvíme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plavou</a:t>
          </a:r>
          <a:endParaRPr lang="cs-CZ" sz="1800" kern="1200" dirty="0"/>
        </a:p>
      </dsp:txBody>
      <dsp:txXfrm>
        <a:off x="1728192" y="875778"/>
        <a:ext cx="2592288" cy="795977"/>
      </dsp:txXfrm>
    </dsp:sp>
    <dsp:sp modelId="{713EB747-EE6D-4A00-866B-7DFA5D70E940}">
      <dsp:nvSpPr>
        <dsp:cNvPr id="0" name=""/>
        <dsp:cNvSpPr/>
      </dsp:nvSpPr>
      <dsp:spPr>
        <a:xfrm>
          <a:off x="0" y="864093"/>
          <a:ext cx="1728192" cy="795977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množné</a:t>
          </a:r>
          <a:endParaRPr lang="cs-CZ" sz="2800" kern="1200" dirty="0"/>
        </a:p>
      </dsp:txBody>
      <dsp:txXfrm>
        <a:off x="0" y="864093"/>
        <a:ext cx="1728192" cy="79597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A8B610-8FF1-48C3-BAA1-D6E7959A2145}">
      <dsp:nvSpPr>
        <dsp:cNvPr id="0" name=""/>
        <dsp:cNvSpPr/>
      </dsp:nvSpPr>
      <dsp:spPr>
        <a:xfrm>
          <a:off x="2160239" y="0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já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my</a:t>
          </a:r>
          <a:endParaRPr lang="cs-CZ" sz="2400" kern="1200" dirty="0"/>
        </a:p>
      </dsp:txBody>
      <dsp:txXfrm>
        <a:off x="2160239" y="0"/>
        <a:ext cx="3240360" cy="832592"/>
      </dsp:txXfrm>
    </dsp:sp>
    <dsp:sp modelId="{F34C7902-1C3E-4DF0-9701-C0B3967D5E57}">
      <dsp:nvSpPr>
        <dsp:cNvPr id="0" name=""/>
        <dsp:cNvSpPr/>
      </dsp:nvSpPr>
      <dsp:spPr>
        <a:xfrm>
          <a:off x="0" y="0"/>
          <a:ext cx="2160240" cy="83259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1.</a:t>
          </a:r>
          <a:endParaRPr lang="cs-CZ" sz="4200" kern="1200" dirty="0"/>
        </a:p>
      </dsp:txBody>
      <dsp:txXfrm>
        <a:off x="0" y="0"/>
        <a:ext cx="2160240" cy="832592"/>
      </dsp:txXfrm>
    </dsp:sp>
    <dsp:sp modelId="{6766B505-5EF0-44C7-9346-CF2AF97AE34E}">
      <dsp:nvSpPr>
        <dsp:cNvPr id="0" name=""/>
        <dsp:cNvSpPr/>
      </dsp:nvSpPr>
      <dsp:spPr>
        <a:xfrm>
          <a:off x="2160239" y="915851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ty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vy</a:t>
          </a:r>
          <a:endParaRPr lang="cs-CZ" sz="2400" kern="1200" dirty="0"/>
        </a:p>
      </dsp:txBody>
      <dsp:txXfrm>
        <a:off x="2160239" y="915851"/>
        <a:ext cx="3240360" cy="832592"/>
      </dsp:txXfrm>
    </dsp:sp>
    <dsp:sp modelId="{5EE90472-1C5A-4E18-AC5C-FE639AFB48D1}">
      <dsp:nvSpPr>
        <dsp:cNvPr id="0" name=""/>
        <dsp:cNvSpPr/>
      </dsp:nvSpPr>
      <dsp:spPr>
        <a:xfrm>
          <a:off x="0" y="915851"/>
          <a:ext cx="2160240" cy="83259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accent2">
                  <a:lumMod val="75000"/>
                </a:schemeClr>
              </a:solidFill>
            </a:rPr>
            <a:t>2.</a:t>
          </a:r>
          <a:endParaRPr lang="cs-CZ" sz="42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0" y="915851"/>
        <a:ext cx="2160240" cy="832592"/>
      </dsp:txXfrm>
    </dsp:sp>
    <dsp:sp modelId="{FDC45C2B-0E73-4373-B568-7B7F34B024DB}">
      <dsp:nvSpPr>
        <dsp:cNvPr id="0" name=""/>
        <dsp:cNvSpPr/>
      </dsp:nvSpPr>
      <dsp:spPr>
        <a:xfrm>
          <a:off x="2160239" y="1831703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on, ona ono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oni, ony, ona</a:t>
          </a:r>
          <a:endParaRPr lang="cs-CZ" sz="2400" kern="1200" dirty="0"/>
        </a:p>
      </dsp:txBody>
      <dsp:txXfrm>
        <a:off x="2160239" y="1831703"/>
        <a:ext cx="3240360" cy="832592"/>
      </dsp:txXfrm>
    </dsp:sp>
    <dsp:sp modelId="{F7689FD9-F23E-4927-8F89-458B4899CE1B}">
      <dsp:nvSpPr>
        <dsp:cNvPr id="0" name=""/>
        <dsp:cNvSpPr/>
      </dsp:nvSpPr>
      <dsp:spPr>
        <a:xfrm>
          <a:off x="0" y="1831703"/>
          <a:ext cx="2160240" cy="83259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accent2">
                  <a:lumMod val="75000"/>
                </a:schemeClr>
              </a:solidFill>
            </a:rPr>
            <a:t>3.</a:t>
          </a:r>
          <a:endParaRPr lang="cs-CZ" sz="42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0" y="1831703"/>
        <a:ext cx="2160240" cy="83259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A8B610-8FF1-48C3-BAA1-D6E7959A2145}">
      <dsp:nvSpPr>
        <dsp:cNvPr id="0" name=""/>
        <dsp:cNvSpPr/>
      </dsp:nvSpPr>
      <dsp:spPr>
        <a:xfrm>
          <a:off x="2160239" y="0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jel, psali, učil ses</a:t>
          </a:r>
          <a:endParaRPr lang="cs-CZ" sz="2400" kern="1200" dirty="0"/>
        </a:p>
      </dsp:txBody>
      <dsp:txXfrm>
        <a:off x="2160239" y="0"/>
        <a:ext cx="3240360" cy="832592"/>
      </dsp:txXfrm>
    </dsp:sp>
    <dsp:sp modelId="{F34C7902-1C3E-4DF0-9701-C0B3967D5E57}">
      <dsp:nvSpPr>
        <dsp:cNvPr id="0" name=""/>
        <dsp:cNvSpPr/>
      </dsp:nvSpPr>
      <dsp:spPr>
        <a:xfrm>
          <a:off x="0" y="0"/>
          <a:ext cx="2160240" cy="83259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minulý</a:t>
          </a:r>
          <a:endParaRPr lang="cs-CZ" sz="3500" kern="1200" dirty="0"/>
        </a:p>
      </dsp:txBody>
      <dsp:txXfrm>
        <a:off x="0" y="0"/>
        <a:ext cx="2160240" cy="832592"/>
      </dsp:txXfrm>
    </dsp:sp>
    <dsp:sp modelId="{6766B505-5EF0-44C7-9346-CF2AF97AE34E}">
      <dsp:nvSpPr>
        <dsp:cNvPr id="0" name=""/>
        <dsp:cNvSpPr/>
      </dsp:nvSpPr>
      <dsp:spPr>
        <a:xfrm>
          <a:off x="2160239" y="915851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letíš, jí, malují</a:t>
          </a:r>
          <a:endParaRPr lang="cs-CZ" sz="2400" kern="1200" dirty="0"/>
        </a:p>
      </dsp:txBody>
      <dsp:txXfrm>
        <a:off x="2160239" y="915851"/>
        <a:ext cx="3240360" cy="832592"/>
      </dsp:txXfrm>
    </dsp:sp>
    <dsp:sp modelId="{5EE90472-1C5A-4E18-AC5C-FE639AFB48D1}">
      <dsp:nvSpPr>
        <dsp:cNvPr id="0" name=""/>
        <dsp:cNvSpPr/>
      </dsp:nvSpPr>
      <dsp:spPr>
        <a:xfrm>
          <a:off x="0" y="936108"/>
          <a:ext cx="2160240" cy="83259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chemeClr val="accent2">
                  <a:lumMod val="75000"/>
                </a:schemeClr>
              </a:solidFill>
            </a:rPr>
            <a:t>přítomný</a:t>
          </a:r>
          <a:endParaRPr lang="cs-CZ" sz="35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0" y="936108"/>
        <a:ext cx="2160240" cy="832592"/>
      </dsp:txXfrm>
    </dsp:sp>
    <dsp:sp modelId="{FDC45C2B-0E73-4373-B568-7B7F34B024DB}">
      <dsp:nvSpPr>
        <dsp:cNvPr id="0" name=""/>
        <dsp:cNvSpPr/>
      </dsp:nvSpPr>
      <dsp:spPr>
        <a:xfrm>
          <a:off x="2160239" y="1831703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Napíše, postavíme, budou zpívat</a:t>
          </a:r>
          <a:endParaRPr lang="cs-CZ" sz="2400" kern="1200" dirty="0"/>
        </a:p>
      </dsp:txBody>
      <dsp:txXfrm>
        <a:off x="2160239" y="1831703"/>
        <a:ext cx="3240360" cy="832592"/>
      </dsp:txXfrm>
    </dsp:sp>
    <dsp:sp modelId="{F7689FD9-F23E-4927-8F89-458B4899CE1B}">
      <dsp:nvSpPr>
        <dsp:cNvPr id="0" name=""/>
        <dsp:cNvSpPr/>
      </dsp:nvSpPr>
      <dsp:spPr>
        <a:xfrm>
          <a:off x="0" y="1831703"/>
          <a:ext cx="2160240" cy="832592"/>
        </a:xfrm>
        <a:prstGeom prst="round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chemeClr val="accent2">
                  <a:lumMod val="75000"/>
                </a:schemeClr>
              </a:solidFill>
            </a:rPr>
            <a:t>budoucí</a:t>
          </a:r>
          <a:endParaRPr lang="cs-CZ" sz="3500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0" y="1831703"/>
        <a:ext cx="2160240" cy="832592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A8B610-8FF1-48C3-BAA1-D6E7959A2145}">
      <dsp:nvSpPr>
        <dsp:cNvPr id="0" name=""/>
        <dsp:cNvSpPr/>
      </dsp:nvSpPr>
      <dsp:spPr>
        <a:xfrm>
          <a:off x="2160239" y="0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jel, psali, učil ses</a:t>
          </a:r>
          <a:endParaRPr lang="cs-CZ" sz="2400" kern="1200" dirty="0"/>
        </a:p>
      </dsp:txBody>
      <dsp:txXfrm>
        <a:off x="2160239" y="0"/>
        <a:ext cx="3240360" cy="832592"/>
      </dsp:txXfrm>
    </dsp:sp>
    <dsp:sp modelId="{F34C7902-1C3E-4DF0-9701-C0B3967D5E57}">
      <dsp:nvSpPr>
        <dsp:cNvPr id="0" name=""/>
        <dsp:cNvSpPr/>
      </dsp:nvSpPr>
      <dsp:spPr>
        <a:xfrm>
          <a:off x="0" y="0"/>
          <a:ext cx="2160240" cy="83259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oznamovací</a:t>
          </a:r>
          <a:endParaRPr lang="cs-CZ" sz="2600" kern="1200" dirty="0"/>
        </a:p>
      </dsp:txBody>
      <dsp:txXfrm>
        <a:off x="0" y="0"/>
        <a:ext cx="2160240" cy="832592"/>
      </dsp:txXfrm>
    </dsp:sp>
    <dsp:sp modelId="{6766B505-5EF0-44C7-9346-CF2AF97AE34E}">
      <dsp:nvSpPr>
        <dsp:cNvPr id="0" name=""/>
        <dsp:cNvSpPr/>
      </dsp:nvSpPr>
      <dsp:spPr>
        <a:xfrm>
          <a:off x="2160239" y="915851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-1972853"/>
            <a:satOff val="11079"/>
            <a:lumOff val="704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1972853"/>
              <a:satOff val="11079"/>
              <a:lumOff val="7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letíš, jí, malují</a:t>
          </a:r>
          <a:endParaRPr lang="cs-CZ" sz="2400" kern="1200" dirty="0"/>
        </a:p>
      </dsp:txBody>
      <dsp:txXfrm>
        <a:off x="2160239" y="915851"/>
        <a:ext cx="3240360" cy="832592"/>
      </dsp:txXfrm>
    </dsp:sp>
    <dsp:sp modelId="{5EE90472-1C5A-4E18-AC5C-FE639AFB48D1}">
      <dsp:nvSpPr>
        <dsp:cNvPr id="0" name=""/>
        <dsp:cNvSpPr/>
      </dsp:nvSpPr>
      <dsp:spPr>
        <a:xfrm>
          <a:off x="0" y="936108"/>
          <a:ext cx="2160240" cy="832592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rozkazovací</a:t>
          </a:r>
          <a:endParaRPr lang="cs-CZ" sz="2600" kern="1200" dirty="0"/>
        </a:p>
      </dsp:txBody>
      <dsp:txXfrm>
        <a:off x="0" y="936108"/>
        <a:ext cx="2160240" cy="832592"/>
      </dsp:txXfrm>
    </dsp:sp>
    <dsp:sp modelId="{FDC45C2B-0E73-4373-B568-7B7F34B024DB}">
      <dsp:nvSpPr>
        <dsp:cNvPr id="0" name=""/>
        <dsp:cNvSpPr/>
      </dsp:nvSpPr>
      <dsp:spPr>
        <a:xfrm>
          <a:off x="2160239" y="1831703"/>
          <a:ext cx="3240360" cy="832592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-3945706"/>
            <a:satOff val="22157"/>
            <a:lumOff val="1408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945706"/>
              <a:satOff val="22157"/>
              <a:lumOff val="14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Napíše, postavíme, budou zpívat</a:t>
          </a:r>
          <a:endParaRPr lang="cs-CZ" sz="2400" kern="1200" dirty="0"/>
        </a:p>
      </dsp:txBody>
      <dsp:txXfrm>
        <a:off x="2160239" y="1831703"/>
        <a:ext cx="3240360" cy="832592"/>
      </dsp:txXfrm>
    </dsp:sp>
    <dsp:sp modelId="{F7689FD9-F23E-4927-8F89-458B4899CE1B}">
      <dsp:nvSpPr>
        <dsp:cNvPr id="0" name=""/>
        <dsp:cNvSpPr/>
      </dsp:nvSpPr>
      <dsp:spPr>
        <a:xfrm>
          <a:off x="0" y="1831703"/>
          <a:ext cx="2160240" cy="832592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podmiňovací</a:t>
          </a:r>
          <a:endParaRPr lang="cs-CZ" sz="2600" kern="1200" dirty="0"/>
        </a:p>
      </dsp:txBody>
      <dsp:txXfrm>
        <a:off x="0" y="1831703"/>
        <a:ext cx="2160240" cy="8325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AC80E-AFEF-4E47-A9B7-D73E481A0523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AB0E16-0B82-454D-B666-E441BCD5C1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Věty lze měnit v čase </a:t>
            </a:r>
            <a:r>
              <a:rPr lang="cs-CZ" smtClean="0"/>
              <a:t>a způsobu.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AB0E16-0B82-454D-B666-E441BCD5C10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16B27-DE88-48D7-9BAE-48741F945807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CE62CF-DAF8-463F-B44C-EB04956DA6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902391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Anotace			</a:t>
            </a:r>
            <a:r>
              <a:rPr lang="cs-CZ" sz="3200" b="1" dirty="0" smtClean="0">
                <a:solidFill>
                  <a:schemeClr val="accent2"/>
                </a:solidFill>
              </a:rPr>
              <a:t>Slovesa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Určeno pro žáky 5. ročníku</a:t>
            </a:r>
          </a:p>
          <a:p>
            <a:r>
              <a:rPr lang="cs-CZ" sz="2400" dirty="0" smtClean="0"/>
              <a:t>Vhodné pro PC i interaktivní tabuli.</a:t>
            </a:r>
          </a:p>
          <a:p>
            <a:r>
              <a:rPr lang="cs-CZ" sz="2400" dirty="0" smtClean="0"/>
              <a:t>Lze použít pro opakování a procvičování sloves</a:t>
            </a:r>
            <a:endParaRPr lang="cs-CZ" sz="2400" dirty="0"/>
          </a:p>
        </p:txBody>
      </p:sp>
      <p:pic>
        <p:nvPicPr>
          <p:cNvPr id="2050" name="Picture 2" descr="C:\Users\Alena\AppData\Local\Microsoft\Windows\Temporary Internet Files\Content.IE5\PWE99ZHM\MC9004465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221088"/>
            <a:ext cx="1783994" cy="1149401"/>
          </a:xfrm>
          <a:prstGeom prst="rect">
            <a:avLst/>
          </a:prstGeom>
          <a:noFill/>
        </p:spPr>
      </p:pic>
      <p:pic>
        <p:nvPicPr>
          <p:cNvPr id="2051" name="Picture 3" descr="C:\Users\Alena\AppData\Local\Microsoft\Windows\Temporary Internet Files\Content.IE5\ZQ9BQQ8Z\MC9004465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04664"/>
            <a:ext cx="1458468" cy="1772107"/>
          </a:xfrm>
          <a:prstGeom prst="rect">
            <a:avLst/>
          </a:prstGeom>
          <a:noFill/>
        </p:spPr>
      </p:pic>
      <p:pic>
        <p:nvPicPr>
          <p:cNvPr id="2052" name="Picture 4" descr="C:\Users\Alena\AppData\Local\Microsoft\Windows\Temporary Internet Files\Content.IE5\PWE99ZHM\MC9003826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3284984"/>
            <a:ext cx="1997968" cy="2797155"/>
          </a:xfrm>
          <a:prstGeom prst="rect">
            <a:avLst/>
          </a:prstGeom>
          <a:noFill/>
        </p:spPr>
      </p:pic>
      <p:pic>
        <p:nvPicPr>
          <p:cNvPr id="2053" name="Picture 5" descr="C:\Users\Alena\AppData\Local\Microsoft\Windows\Temporary Internet Files\Content.IE5\XFZ2XDBR\MC9004405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3717032"/>
            <a:ext cx="1828800" cy="1292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SLOVESA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jsou slova, která nám říkají, co </a:t>
            </a:r>
            <a:r>
              <a:rPr lang="cs-CZ" dirty="0" smtClean="0">
                <a:solidFill>
                  <a:srgbClr val="0070C0"/>
                </a:solidFill>
              </a:rPr>
              <a:t>osoby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zvířata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50"/>
                </a:solidFill>
              </a:rPr>
              <a:t>věci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0000"/>
                </a:solidFill>
              </a:rPr>
              <a:t>dělají </a:t>
            </a:r>
            <a:r>
              <a:rPr lang="cs-CZ" dirty="0" smtClean="0"/>
              <a:t>nebo co se </a:t>
            </a:r>
            <a:r>
              <a:rPr lang="cs-CZ" u="sng" dirty="0" smtClean="0">
                <a:solidFill>
                  <a:srgbClr val="FF0000"/>
                </a:solidFill>
              </a:rPr>
              <a:t>s nimi děje</a:t>
            </a:r>
            <a:r>
              <a:rPr lang="cs-CZ" dirty="0" smtClean="0"/>
              <a:t>. Označujeme je číslem </a:t>
            </a:r>
            <a:r>
              <a:rPr lang="cs-CZ" dirty="0" smtClean="0">
                <a:solidFill>
                  <a:srgbClr val="C00000"/>
                </a:solidFill>
              </a:rPr>
              <a:t>5.</a:t>
            </a:r>
          </a:p>
          <a:p>
            <a:pPr>
              <a:buNone/>
            </a:pP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Skákat, učit se, smát se….. </a:t>
            </a: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Cválat, plavat, vrčet…..</a:t>
            </a: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Řezat, tikat, létat, svítit….</a:t>
            </a:r>
            <a:endParaRPr lang="cs-CZ" i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Alena\AppData\Local\Microsoft\Windows\Temporary Internet Files\Content.IE5\ZQ9BQQ8Z\MC9004464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437112"/>
            <a:ext cx="1169518" cy="1798625"/>
          </a:xfrm>
          <a:prstGeom prst="rect">
            <a:avLst/>
          </a:prstGeom>
          <a:noFill/>
        </p:spPr>
      </p:pic>
      <p:pic>
        <p:nvPicPr>
          <p:cNvPr id="1027" name="Picture 3" descr="C:\Users\Alena\AppData\Local\Microsoft\Windows\Temporary Internet Files\Content.IE5\ZQ9BQQ8Z\MP9002274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996952"/>
            <a:ext cx="1944216" cy="1299384"/>
          </a:xfrm>
          <a:prstGeom prst="rect">
            <a:avLst/>
          </a:prstGeom>
          <a:noFill/>
        </p:spPr>
      </p:pic>
      <p:pic>
        <p:nvPicPr>
          <p:cNvPr id="1030" name="Picture 6" descr="C:\Users\Alena\AppData\Local\Microsoft\Windows\Temporary Internet Files\Content.IE5\Y8AXGD7B\MC9000370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4725144"/>
            <a:ext cx="1860804" cy="17455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U sloves určujeme: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540060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Osobu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Číslo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267744" y="4725144"/>
          <a:ext cx="4320480" cy="167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2267744" y="1412776"/>
          <a:ext cx="5400600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332656"/>
            <a:ext cx="7834064" cy="5793507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Čas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Způsob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2195736" y="332656"/>
          <a:ext cx="5400600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2267744" y="3789040"/>
          <a:ext cx="5400600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1184" cy="634082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Urči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84976" cy="5616624"/>
          </a:xfrm>
        </p:spPr>
        <p:txBody>
          <a:bodyPr>
            <a:normAutofit/>
          </a:bodyPr>
          <a:lstStyle/>
          <a:p>
            <a:r>
              <a:rPr lang="cs-CZ" sz="2900" dirty="0" smtClean="0"/>
              <a:t>Každý něco dělal. 	</a:t>
            </a:r>
            <a:r>
              <a:rPr lang="cs-CZ" sz="2900" dirty="0" smtClean="0">
                <a:solidFill>
                  <a:srgbClr val="0070C0"/>
                </a:solidFill>
              </a:rPr>
              <a:t>os.___, číslo ____, čas ____</a:t>
            </a:r>
          </a:p>
          <a:p>
            <a:r>
              <a:rPr lang="cs-CZ" sz="2900" dirty="0" smtClean="0"/>
              <a:t>Maminka bude vařit oběd. </a:t>
            </a:r>
            <a:r>
              <a:rPr lang="cs-CZ" sz="2900" dirty="0" smtClean="0">
                <a:solidFill>
                  <a:srgbClr val="0070C0"/>
                </a:solidFill>
              </a:rPr>
              <a:t>os.___, číslo ____, čas ____</a:t>
            </a:r>
            <a:endParaRPr lang="cs-CZ" sz="2900" dirty="0" smtClean="0"/>
          </a:p>
          <a:p>
            <a:r>
              <a:rPr lang="cs-CZ" sz="2900" dirty="0" smtClean="0"/>
              <a:t>Tatínek sázel brambory. </a:t>
            </a:r>
            <a:r>
              <a:rPr lang="cs-CZ" sz="2900" dirty="0" smtClean="0">
                <a:solidFill>
                  <a:srgbClr val="0070C0"/>
                </a:solidFill>
              </a:rPr>
              <a:t>os.___, číslo ____, čas ____</a:t>
            </a:r>
            <a:endParaRPr lang="cs-CZ" sz="2900" dirty="0" smtClean="0"/>
          </a:p>
          <a:p>
            <a:r>
              <a:rPr lang="cs-CZ" sz="2900" dirty="0" smtClean="0"/>
              <a:t>Já jezdím na kole. </a:t>
            </a:r>
            <a:r>
              <a:rPr lang="cs-CZ" sz="2900" dirty="0" smtClean="0">
                <a:solidFill>
                  <a:srgbClr val="0070C0"/>
                </a:solidFill>
              </a:rPr>
              <a:t>os.___, číslo ____, čas ____ </a:t>
            </a:r>
          </a:p>
          <a:p>
            <a:r>
              <a:rPr lang="cs-CZ" sz="2900" dirty="0" smtClean="0"/>
              <a:t>Děti se pilně učí. </a:t>
            </a:r>
            <a:r>
              <a:rPr lang="cs-CZ" sz="2900" dirty="0" smtClean="0">
                <a:solidFill>
                  <a:srgbClr val="0070C0"/>
                </a:solidFill>
              </a:rPr>
              <a:t>os.___, číslo ____, čas ____</a:t>
            </a:r>
            <a:endParaRPr lang="cs-CZ" sz="2900" dirty="0" smtClean="0"/>
          </a:p>
          <a:p>
            <a:r>
              <a:rPr lang="cs-CZ" sz="2900" dirty="0" smtClean="0"/>
              <a:t>My budeme házet míčem. </a:t>
            </a:r>
            <a:r>
              <a:rPr lang="cs-CZ" sz="2900" dirty="0" smtClean="0">
                <a:solidFill>
                  <a:srgbClr val="0070C0"/>
                </a:solidFill>
              </a:rPr>
              <a:t>os.___, číslo ____, čas ____</a:t>
            </a:r>
            <a:endParaRPr lang="cs-CZ" sz="2900" dirty="0" smtClean="0"/>
          </a:p>
          <a:p>
            <a:r>
              <a:rPr lang="cs-CZ" sz="2900" dirty="0" smtClean="0"/>
              <a:t>Vy čtete novou knížku. </a:t>
            </a:r>
            <a:r>
              <a:rPr lang="cs-CZ" sz="2900" dirty="0" smtClean="0">
                <a:solidFill>
                  <a:srgbClr val="0070C0"/>
                </a:solidFill>
              </a:rPr>
              <a:t>os.___, číslo ____, čas ____</a:t>
            </a:r>
            <a:endParaRPr lang="cs-CZ" sz="2900" dirty="0" smtClean="0"/>
          </a:p>
          <a:p>
            <a:r>
              <a:rPr lang="cs-CZ" sz="2900" dirty="0" smtClean="0"/>
              <a:t>Babička žehlí prádlo.</a:t>
            </a:r>
            <a:r>
              <a:rPr lang="cs-CZ" sz="2900" dirty="0" smtClean="0">
                <a:solidFill>
                  <a:srgbClr val="0070C0"/>
                </a:solidFill>
              </a:rPr>
              <a:t> os.___, číslo ____, čas ____</a:t>
            </a:r>
            <a:endParaRPr lang="cs-CZ" sz="2900" dirty="0" smtClean="0"/>
          </a:p>
          <a:p>
            <a:r>
              <a:rPr lang="cs-CZ" sz="2900" dirty="0" smtClean="0"/>
              <a:t>Rek se vyhřívá na sluníčku.</a:t>
            </a:r>
            <a:r>
              <a:rPr lang="cs-CZ" sz="2900" dirty="0" smtClean="0">
                <a:solidFill>
                  <a:srgbClr val="0070C0"/>
                </a:solidFill>
              </a:rPr>
              <a:t> os.___, číslo ____, čas ___</a:t>
            </a:r>
            <a:endParaRPr lang="cs-CZ" sz="2900" dirty="0"/>
          </a:p>
        </p:txBody>
      </p:sp>
      <p:sp>
        <p:nvSpPr>
          <p:cNvPr id="4" name="Obdélník 3"/>
          <p:cNvSpPr/>
          <p:nvPr/>
        </p:nvSpPr>
        <p:spPr>
          <a:xfrm>
            <a:off x="5076056" y="3645024"/>
            <a:ext cx="576064" cy="36004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35896" y="3068960"/>
            <a:ext cx="720080" cy="43204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9912" y="2492896"/>
            <a:ext cx="720080" cy="43204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4077072"/>
            <a:ext cx="648072" cy="43204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2.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11960" y="4653136"/>
            <a:ext cx="720080" cy="43204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76056" y="5157192"/>
            <a:ext cx="720080" cy="43204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27984" y="908720"/>
            <a:ext cx="720080" cy="43204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48064" y="1484784"/>
            <a:ext cx="720080" cy="43204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4008" y="1988840"/>
            <a:ext cx="576064" cy="43204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40152" y="908720"/>
            <a:ext cx="7200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48064" y="2996952"/>
            <a:ext cx="792088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mn.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16216" y="3573016"/>
            <a:ext cx="792088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mn.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2160" y="4077072"/>
            <a:ext cx="792088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mn.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88224" y="1412776"/>
            <a:ext cx="7200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156176" y="1916832"/>
            <a:ext cx="7200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92080" y="2492896"/>
            <a:ext cx="7200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724128" y="4581128"/>
            <a:ext cx="7200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660232" y="5157192"/>
            <a:ext cx="7200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bg1"/>
                </a:solidFill>
              </a:rPr>
              <a:t>j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732240" y="2492896"/>
            <a:ext cx="914400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přít.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596336" y="1988840"/>
            <a:ext cx="914400" cy="43204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min.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8028384" y="3501008"/>
            <a:ext cx="914400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bud.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588224" y="3068960"/>
            <a:ext cx="914400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přít.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24328" y="4077072"/>
            <a:ext cx="914400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přít.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028384" y="5157192"/>
            <a:ext cx="914400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přít.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164288" y="4581128"/>
            <a:ext cx="914400" cy="4320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přít.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380312" y="908720"/>
            <a:ext cx="914400" cy="43204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min.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8028384" y="1412776"/>
            <a:ext cx="914400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bud.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7" grpId="0" animBg="1"/>
      <p:bldP spid="28" grpId="1" animBg="1"/>
      <p:bldP spid="29" grpId="0" animBg="1"/>
      <p:bldP spid="30" grpId="0" animBg="1"/>
      <p:bldP spid="31" grpId="0" animBg="1"/>
      <p:bldP spid="32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  <p:pic>
        <p:nvPicPr>
          <p:cNvPr id="4100" name="Picture 4" descr="C:\Users\Alena\AppData\Local\Microsoft\Windows\Temporary Internet Files\Content.IE5\PWE99ZHM\MC9002904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636912"/>
            <a:ext cx="1650749" cy="2770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189</Words>
  <Application>Microsoft Office PowerPoint</Application>
  <PresentationFormat>Předvádění na obrazovce (4:3)</PresentationFormat>
  <Paragraphs>100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   Slovesa</vt:lpstr>
      <vt:lpstr>SLOVESA</vt:lpstr>
      <vt:lpstr>U sloves určujeme:</vt:lpstr>
      <vt:lpstr>Snímek 5</vt:lpstr>
      <vt:lpstr>Urči slovesa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25</cp:revision>
  <dcterms:created xsi:type="dcterms:W3CDTF">2012-01-08T18:46:41Z</dcterms:created>
  <dcterms:modified xsi:type="dcterms:W3CDTF">2012-06-22T20:05:00Z</dcterms:modified>
</cp:coreProperties>
</file>