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3" r:id="rId4"/>
    <p:sldId id="264" r:id="rId5"/>
    <p:sldId id="265" r:id="rId6"/>
    <p:sldId id="260" r:id="rId7"/>
    <p:sldId id="261" r:id="rId8"/>
    <p:sldId id="262" r:id="rId9"/>
    <p:sldId id="266" r:id="rId10"/>
    <p:sldId id="259"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F197"/>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95" autoAdjust="0"/>
  </p:normalViewPr>
  <p:slideViewPr>
    <p:cSldViewPr>
      <p:cViewPr>
        <p:scale>
          <a:sx n="75" d="100"/>
          <a:sy n="75" d="100"/>
        </p:scale>
        <p:origin x="-924" y="-60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algn="l" rtl="0"/>
          <a:r>
            <a:rPr lang="cs-CZ" smtClean="0"/>
            <a:t>VY_32_INOVACE_08_ČESKÝ </a:t>
          </a:r>
          <a:r>
            <a:rPr lang="cs-CZ" dirty="0" smtClean="0"/>
            <a:t>JAZYK 5.ROČNÍK_SLOVNÍ DRUHY </a:t>
          </a: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algn="l"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algn="l" rtl="0"/>
          <a:r>
            <a:rPr lang="cs-CZ" dirty="0" smtClean="0"/>
            <a:t>AUTOR: Alena Darebná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algn="l" rtl="0"/>
          <a:r>
            <a:rPr lang="cs-CZ" dirty="0" smtClean="0"/>
            <a:t>Téma: SLOVNÍ DRUHY</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algn="l"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0B365C30-FA99-4853-9246-67028CBC114A}">
      <dgm:prSet/>
      <dgm:spPr/>
      <dgm:t>
        <a:bodyPr/>
        <a:lstStyle/>
        <a:p>
          <a:pPr algn="l" rtl="0"/>
          <a:r>
            <a:rPr lang="cs-CZ" dirty="0" smtClean="0"/>
            <a:t>Vytvořeno: září 2011</a:t>
          </a:r>
          <a:endParaRPr lang="cs-CZ" dirty="0"/>
        </a:p>
      </dgm:t>
    </dgm:pt>
    <dgm:pt modelId="{3408DECC-C42D-4A65-8DFF-DADAB347CFAF}" type="parTrans" cxnId="{F7AA6F8C-C66F-4611-9A76-E2B2477A6DDE}">
      <dgm:prSet/>
      <dgm:spPr/>
      <dgm:t>
        <a:bodyPr/>
        <a:lstStyle/>
        <a:p>
          <a:endParaRPr lang="cs-CZ"/>
        </a:p>
      </dgm:t>
    </dgm:pt>
    <dgm:pt modelId="{8DD9107B-DEA4-452C-A9C8-973C0276FCD7}" type="sibTrans" cxnId="{F7AA6F8C-C66F-4611-9A76-E2B2477A6DDE}">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F7BA98C4-05A5-461B-BDE4-D1AECC5181DE}" type="pres">
      <dgm:prSet presAssocID="{0B365C30-FA99-4853-9246-67028CBC114A}" presName="vertSpace5" presStyleLbl="node1" presStyleIdx="3" presStyleCnt="6"/>
      <dgm:spPr/>
      <dgm:t>
        <a:bodyPr/>
        <a:lstStyle/>
        <a:p>
          <a:endParaRPr lang="cs-CZ"/>
        </a:p>
      </dgm:t>
    </dgm:pt>
    <dgm:pt modelId="{B70481B8-00BE-4236-82F6-5B117AF4FC83}" type="pres">
      <dgm:prSet presAssocID="{0B365C30-FA99-4853-9246-67028CBC114A}" presName="circle5" presStyleLbl="node1" presStyleIdx="4" presStyleCnt="6"/>
      <dgm:spPr/>
      <dgm:t>
        <a:bodyPr/>
        <a:lstStyle/>
        <a:p>
          <a:endParaRPr lang="cs-CZ"/>
        </a:p>
      </dgm:t>
    </dgm:pt>
    <dgm:pt modelId="{ECBEAE32-9978-4798-B92E-0CA9C45D1774}" type="pres">
      <dgm:prSet presAssocID="{0B365C30-FA99-4853-9246-67028CBC114A}" presName="rect5" presStyleLbl="alignAcc1" presStyleIdx="4" presStyleCnt="6"/>
      <dgm:spPr/>
      <dgm:t>
        <a:bodyPr/>
        <a:lstStyle/>
        <a:p>
          <a:endParaRPr lang="cs-CZ"/>
        </a:p>
      </dgm:t>
    </dgm:pt>
    <dgm:pt modelId="{9863D472-EB78-40ED-ABBD-8CE9C1359818}" type="pres">
      <dgm:prSet presAssocID="{4C35D32F-0EAB-4CD7-82EE-45574DC2A586}" presName="vertSpace6" presStyleLbl="node1" presStyleIdx="4" presStyleCnt="6"/>
      <dgm:spPr/>
      <dgm:t>
        <a:bodyPr/>
        <a:lstStyle/>
        <a:p>
          <a:endParaRPr lang="cs-CZ"/>
        </a:p>
      </dgm:t>
    </dgm:pt>
    <dgm:pt modelId="{E1E17AD8-A5B3-46ED-9707-D29B36307D9F}" type="pres">
      <dgm:prSet presAssocID="{4C35D32F-0EAB-4CD7-82EE-45574DC2A586}" presName="circle6" presStyleLbl="node1" presStyleIdx="5" presStyleCnt="6"/>
      <dgm:spPr/>
      <dgm:t>
        <a:bodyPr/>
        <a:lstStyle/>
        <a:p>
          <a:endParaRPr lang="cs-CZ"/>
        </a:p>
      </dgm:t>
    </dgm:pt>
    <dgm:pt modelId="{123B53BE-565E-49ED-AA1C-3861DA22A697}" type="pres">
      <dgm:prSet presAssocID="{4C35D32F-0EAB-4CD7-82EE-45574DC2A586}"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C4A658EF-F331-471D-88EC-9A46D8A9582A}" type="pres">
      <dgm:prSet presAssocID="{0B365C30-FA99-4853-9246-67028CBC114A}" presName="rect5ParTxNoCh" presStyleLbl="alignAcc1" presStyleIdx="5" presStyleCnt="6">
        <dgm:presLayoutVars>
          <dgm:chMax val="1"/>
          <dgm:bulletEnabled val="1"/>
        </dgm:presLayoutVars>
      </dgm:prSet>
      <dgm:spPr/>
      <dgm:t>
        <a:bodyPr/>
        <a:lstStyle/>
        <a:p>
          <a:endParaRPr lang="cs-CZ"/>
        </a:p>
      </dgm:t>
    </dgm:pt>
    <dgm:pt modelId="{6B677B3C-0F92-4738-B69B-6934FEB53258}" type="pres">
      <dgm:prSet presAssocID="{4C35D32F-0EAB-4CD7-82EE-45574DC2A586}" presName="rect6ParTxNoCh" presStyleLbl="alignAcc1" presStyleIdx="5" presStyleCnt="6">
        <dgm:presLayoutVars>
          <dgm:chMax val="1"/>
          <dgm:bulletEnabled val="1"/>
        </dgm:presLayoutVars>
      </dgm:prSet>
      <dgm:spPr/>
      <dgm:t>
        <a:bodyPr/>
        <a:lstStyle/>
        <a:p>
          <a:endParaRPr lang="cs-CZ"/>
        </a:p>
      </dgm:t>
    </dgm:pt>
  </dgm:ptLst>
  <dgm:cxnLst>
    <dgm:cxn modelId="{30B76D35-1C6F-45D7-97EE-5A8BBB7365AD}" type="presOf" srcId="{D1B46980-6531-4606-95E6-44980827E919}" destId="{2BE915AB-18AA-4053-B92C-3BFC9ED204BB}" srcOrd="1" destOrd="0" presId="urn:microsoft.com/office/officeart/2005/8/layout/target3"/>
    <dgm:cxn modelId="{C0019E2F-8F4C-49ED-BF12-57E2EF825791}" type="presOf" srcId="{757F3AB3-0718-4624-B441-E567A8F0AB56}" destId="{333A1088-737F-45CB-B68E-254E46348037}" srcOrd="0" destOrd="0" presId="urn:microsoft.com/office/officeart/2005/8/layout/target3"/>
    <dgm:cxn modelId="{F7AA6F8C-C66F-4611-9A76-E2B2477A6DDE}" srcId="{757F3AB3-0718-4624-B441-E567A8F0AB56}" destId="{0B365C30-FA99-4853-9246-67028CBC114A}" srcOrd="4" destOrd="0" parTransId="{3408DECC-C42D-4A65-8DFF-DADAB347CFAF}" sibTransId="{8DD9107B-DEA4-452C-A9C8-973C0276FCD7}"/>
    <dgm:cxn modelId="{86E7EBAB-BD36-49E4-AE73-E638A3751DB2}" type="presOf" srcId="{4C35D32F-0EAB-4CD7-82EE-45574DC2A586}" destId="{123B53BE-565E-49ED-AA1C-3861DA22A697}" srcOrd="0" destOrd="0" presId="urn:microsoft.com/office/officeart/2005/8/layout/target3"/>
    <dgm:cxn modelId="{47C4AE0F-580C-4A4F-BA1F-81E4E9D1D130}" type="presOf" srcId="{4C35D32F-0EAB-4CD7-82EE-45574DC2A586}" destId="{6B677B3C-0F92-4738-B69B-6934FEB53258}" srcOrd="1" destOrd="0" presId="urn:microsoft.com/office/officeart/2005/8/layout/target3"/>
    <dgm:cxn modelId="{FD61D5C1-BDB0-41CB-9086-C5838BC92BD6}" type="presOf" srcId="{0B365C30-FA99-4853-9246-67028CBC114A}" destId="{C4A658EF-F331-471D-88EC-9A46D8A9582A}" srcOrd="1" destOrd="0" presId="urn:microsoft.com/office/officeart/2005/8/layout/target3"/>
    <dgm:cxn modelId="{70D14CF2-74A1-4C8B-9DA3-81B2D772793F}" type="presOf" srcId="{D8197B8C-B260-4A16-BDF4-0947B075E274}" destId="{5A5FFA88-C948-4069-8E93-59FA12366E83}"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14367CC6-B9B1-40CF-BBB3-C17F79391DAE}" srcId="{757F3AB3-0718-4624-B441-E567A8F0AB56}" destId="{D1D4F407-5343-4D3F-B5B9-D407B03CAEB4}" srcOrd="0" destOrd="0" parTransId="{FB3E2B41-81AD-4068-9354-4B764E7CC2F7}" sibTransId="{878E4EBE-18EA-43B6-B589-1210E1E4CF6A}"/>
    <dgm:cxn modelId="{2A3FCF80-4D66-4AE9-978E-EB1E35281F9D}" type="presOf" srcId="{D1B46980-6531-4606-95E6-44980827E919}" destId="{6140AFEC-043D-4C43-A2F9-D0F5331DF3A3}" srcOrd="0" destOrd="0" presId="urn:microsoft.com/office/officeart/2005/8/layout/target3"/>
    <dgm:cxn modelId="{51BAC4E6-9D95-4650-A031-225D0E3D026F}" type="presOf" srcId="{0B365C30-FA99-4853-9246-67028CBC114A}" destId="{ECBEAE32-9978-4798-B92E-0CA9C45D1774}" srcOrd="0" destOrd="0" presId="urn:microsoft.com/office/officeart/2005/8/layout/target3"/>
    <dgm:cxn modelId="{72A8006A-198C-412E-9554-F07746E94D07}" type="presOf" srcId="{D1D4F407-5343-4D3F-B5B9-D407B03CAEB4}" destId="{AED2198E-93D5-4001-81B4-73124B309672}" srcOrd="1" destOrd="0" presId="urn:microsoft.com/office/officeart/2005/8/layout/target3"/>
    <dgm:cxn modelId="{3524A063-CCE2-4EC0-9038-F30788A0ABF9}" type="presOf" srcId="{B651F6E3-6281-48DB-9319-2AEAFDAE7572}" destId="{619D679B-A015-4ECF-8348-D1034C574F40}"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2A6E485-C8F6-48BB-B5D1-E6159E315E9F}" type="presOf" srcId="{D8197B8C-B260-4A16-BDF4-0947B075E274}" destId="{25B08C86-7E15-44DC-BE7F-FFB55DD49D12}" srcOrd="0" destOrd="0" presId="urn:microsoft.com/office/officeart/2005/8/layout/target3"/>
    <dgm:cxn modelId="{DEF1F159-A754-478A-9F52-02B5C35E0C7A}"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5" destOrd="0" parTransId="{A15F02C0-547C-48B3-9D05-E7F145EBF3C4}" sibTransId="{8C5711BF-38F0-4590-B6BC-B3119A33CA2E}"/>
    <dgm:cxn modelId="{7BC66EC3-EBD6-4F3A-99ED-9D25F66FFA51}" srcId="{757F3AB3-0718-4624-B441-E567A8F0AB56}" destId="{B651F6E3-6281-48DB-9319-2AEAFDAE7572}" srcOrd="2" destOrd="0" parTransId="{A571E265-742E-411A-ABCF-E39FDBC7528A}" sibTransId="{E33260FE-399D-481C-B2D6-3B35DD16DC84}"/>
    <dgm:cxn modelId="{B5D105EA-E43E-4840-91CD-5F287C4E0083}" type="presOf" srcId="{D1D4F407-5343-4D3F-B5B9-D407B03CAEB4}" destId="{D005CE8C-CC26-4C3E-AC11-E15060ECD759}" srcOrd="0" destOrd="0" presId="urn:microsoft.com/office/officeart/2005/8/layout/target3"/>
    <dgm:cxn modelId="{B2729B18-BD2C-4BB7-B98C-95C704F572C7}" type="presParOf" srcId="{333A1088-737F-45CB-B68E-254E46348037}" destId="{F5ABB229-8D3B-4694-996A-96F23CF14429}" srcOrd="0" destOrd="0" presId="urn:microsoft.com/office/officeart/2005/8/layout/target3"/>
    <dgm:cxn modelId="{02B1E3B1-AB60-48A9-9360-24EB5320FA9F}" type="presParOf" srcId="{333A1088-737F-45CB-B68E-254E46348037}" destId="{F41139FD-01EE-4571-8B17-4FB00FC51163}" srcOrd="1" destOrd="0" presId="urn:microsoft.com/office/officeart/2005/8/layout/target3"/>
    <dgm:cxn modelId="{458CA7E6-502D-468B-B8C3-92EE1ACC7D7F}" type="presParOf" srcId="{333A1088-737F-45CB-B68E-254E46348037}" destId="{D005CE8C-CC26-4C3E-AC11-E15060ECD759}" srcOrd="2" destOrd="0" presId="urn:microsoft.com/office/officeart/2005/8/layout/target3"/>
    <dgm:cxn modelId="{4C5F57C7-B04F-4245-A65F-FB251F51AE95}" type="presParOf" srcId="{333A1088-737F-45CB-B68E-254E46348037}" destId="{2C702D82-9B77-49B7-9568-BB8EB47C3372}" srcOrd="3" destOrd="0" presId="urn:microsoft.com/office/officeart/2005/8/layout/target3"/>
    <dgm:cxn modelId="{3739B905-83AA-439F-AA7A-8CEC5EDD2888}" type="presParOf" srcId="{333A1088-737F-45CB-B68E-254E46348037}" destId="{A52A0455-90FF-4808-ABD0-F02540D31D5A}" srcOrd="4" destOrd="0" presId="urn:microsoft.com/office/officeart/2005/8/layout/target3"/>
    <dgm:cxn modelId="{F0975BFA-76E3-46BB-9ECE-DB7090A398E1}" type="presParOf" srcId="{333A1088-737F-45CB-B68E-254E46348037}" destId="{6140AFEC-043D-4C43-A2F9-D0F5331DF3A3}" srcOrd="5" destOrd="0" presId="urn:microsoft.com/office/officeart/2005/8/layout/target3"/>
    <dgm:cxn modelId="{1495B540-6F89-488B-BA2D-F2C94B04C136}" type="presParOf" srcId="{333A1088-737F-45CB-B68E-254E46348037}" destId="{9358AC05-5D7D-4327-9F80-1AD486AEA664}" srcOrd="6" destOrd="0" presId="urn:microsoft.com/office/officeart/2005/8/layout/target3"/>
    <dgm:cxn modelId="{67BF53D8-028B-494F-A648-244E0ADAB039}" type="presParOf" srcId="{333A1088-737F-45CB-B68E-254E46348037}" destId="{313FC574-E1CD-4FB4-B054-0B805CE0447D}" srcOrd="7" destOrd="0" presId="urn:microsoft.com/office/officeart/2005/8/layout/target3"/>
    <dgm:cxn modelId="{7F30182D-DAA8-4191-875D-B5085805BCFA}" type="presParOf" srcId="{333A1088-737F-45CB-B68E-254E46348037}" destId="{619D679B-A015-4ECF-8348-D1034C574F40}" srcOrd="8" destOrd="0" presId="urn:microsoft.com/office/officeart/2005/8/layout/target3"/>
    <dgm:cxn modelId="{55128A87-4445-41A9-BA66-D4A9FE28ACF5}" type="presParOf" srcId="{333A1088-737F-45CB-B68E-254E46348037}" destId="{322283A8-4A27-4CDA-BAE3-F381106A9174}" srcOrd="9" destOrd="0" presId="urn:microsoft.com/office/officeart/2005/8/layout/target3"/>
    <dgm:cxn modelId="{C6DC8EB1-86FF-4A65-A445-EAA46CFA75E1}" type="presParOf" srcId="{333A1088-737F-45CB-B68E-254E46348037}" destId="{FFC9F71D-1B4F-4AD9-A4A6-86ADEFC8AF5C}" srcOrd="10" destOrd="0" presId="urn:microsoft.com/office/officeart/2005/8/layout/target3"/>
    <dgm:cxn modelId="{977E6380-9C0B-457E-9862-9987E1C789E1}" type="presParOf" srcId="{333A1088-737F-45CB-B68E-254E46348037}" destId="{25B08C86-7E15-44DC-BE7F-FFB55DD49D12}" srcOrd="11" destOrd="0" presId="urn:microsoft.com/office/officeart/2005/8/layout/target3"/>
    <dgm:cxn modelId="{702CB9A5-C004-47FD-BF3A-99B18CC8CE87}" type="presParOf" srcId="{333A1088-737F-45CB-B68E-254E46348037}" destId="{F7BA98C4-05A5-461B-BDE4-D1AECC5181DE}" srcOrd="12" destOrd="0" presId="urn:microsoft.com/office/officeart/2005/8/layout/target3"/>
    <dgm:cxn modelId="{DB37ED20-638D-4877-BE92-F39F00045655}" type="presParOf" srcId="{333A1088-737F-45CB-B68E-254E46348037}" destId="{B70481B8-00BE-4236-82F6-5B117AF4FC83}" srcOrd="13" destOrd="0" presId="urn:microsoft.com/office/officeart/2005/8/layout/target3"/>
    <dgm:cxn modelId="{50F84357-0CF9-4DEA-BAE2-8305D748F1AD}" type="presParOf" srcId="{333A1088-737F-45CB-B68E-254E46348037}" destId="{ECBEAE32-9978-4798-B92E-0CA9C45D1774}" srcOrd="14" destOrd="0" presId="urn:microsoft.com/office/officeart/2005/8/layout/target3"/>
    <dgm:cxn modelId="{8AD89E6A-52C5-4B9E-9BA5-D4E979DA47E0}" type="presParOf" srcId="{333A1088-737F-45CB-B68E-254E46348037}" destId="{9863D472-EB78-40ED-ABBD-8CE9C1359818}" srcOrd="15" destOrd="0" presId="urn:microsoft.com/office/officeart/2005/8/layout/target3"/>
    <dgm:cxn modelId="{5484CD03-9110-4E9E-A5C4-D3CFEC3C7FB0}" type="presParOf" srcId="{333A1088-737F-45CB-B68E-254E46348037}" destId="{E1E17AD8-A5B3-46ED-9707-D29B36307D9F}" srcOrd="16" destOrd="0" presId="urn:microsoft.com/office/officeart/2005/8/layout/target3"/>
    <dgm:cxn modelId="{D4BFB169-2484-4F36-AAA6-8B6CCBB6FE54}" type="presParOf" srcId="{333A1088-737F-45CB-B68E-254E46348037}" destId="{123B53BE-565E-49ED-AA1C-3861DA22A697}" srcOrd="17" destOrd="0" presId="urn:microsoft.com/office/officeart/2005/8/layout/target3"/>
    <dgm:cxn modelId="{E0E3976F-35AA-4B4E-B04F-0C51A103592E}" type="presParOf" srcId="{333A1088-737F-45CB-B68E-254E46348037}" destId="{AED2198E-93D5-4001-81B4-73124B309672}" srcOrd="18" destOrd="0" presId="urn:microsoft.com/office/officeart/2005/8/layout/target3"/>
    <dgm:cxn modelId="{F491B5AC-E8F8-4189-B3BF-7D22BCCC849A}" type="presParOf" srcId="{333A1088-737F-45CB-B68E-254E46348037}" destId="{2BE915AB-18AA-4053-B92C-3BFC9ED204BB}" srcOrd="19" destOrd="0" presId="urn:microsoft.com/office/officeart/2005/8/layout/target3"/>
    <dgm:cxn modelId="{3143D6D7-172B-43F5-8923-1CC643591C78}" type="presParOf" srcId="{333A1088-737F-45CB-B68E-254E46348037}" destId="{6BB5E863-4638-4E1D-BFDE-399D028AC4ED}" srcOrd="20" destOrd="0" presId="urn:microsoft.com/office/officeart/2005/8/layout/target3"/>
    <dgm:cxn modelId="{E32F1AE7-9B96-45DB-9138-20DAD0E13591}" type="presParOf" srcId="{333A1088-737F-45CB-B68E-254E46348037}" destId="{5A5FFA88-C948-4069-8E93-59FA12366E83}" srcOrd="21" destOrd="0" presId="urn:microsoft.com/office/officeart/2005/8/layout/target3"/>
    <dgm:cxn modelId="{C25AD3A9-6D77-4BB0-9BDD-35696C4BF0BF}" type="presParOf" srcId="{333A1088-737F-45CB-B68E-254E46348037}" destId="{C4A658EF-F331-471D-88EC-9A46D8A9582A}" srcOrd="22" destOrd="0" presId="urn:microsoft.com/office/officeart/2005/8/layout/target3"/>
    <dgm:cxn modelId="{ED6C6566-A1C4-4D7B-9E02-C25FC10612D1}" type="presParOf" srcId="{333A1088-737F-45CB-B68E-254E46348037}" destId="{6B677B3C-0F92-4738-B69B-6934FEB53258}" srcOrd="23"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273857" y="0"/>
          <a:ext cx="5350878"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dirty="0" smtClean="0"/>
            <a:t>ZŠ Týnec nad Labem</a:t>
          </a:r>
          <a:endParaRPr lang="cs-CZ" sz="1400" kern="1200" dirty="0"/>
        </a:p>
      </dsp:txBody>
      <dsp:txXfrm>
        <a:off x="1273857" y="0"/>
        <a:ext cx="5350878" cy="318465"/>
      </dsp:txXfrm>
    </dsp:sp>
    <dsp:sp modelId="{A52A0455-90FF-4808-ABD0-F02540D31D5A}">
      <dsp:nvSpPr>
        <dsp:cNvPr id="0" name=""/>
        <dsp:cNvSpPr/>
      </dsp:nvSpPr>
      <dsp:spPr>
        <a:xfrm>
          <a:off x="222925" y="318465"/>
          <a:ext cx="2101863" cy="210186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273857" y="318465"/>
          <a:ext cx="5350878" cy="210186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dirty="0" smtClean="0"/>
            <a:t>AUTOR: Alena Darebná</a:t>
          </a:r>
          <a:endParaRPr lang="cs-CZ" sz="1400" kern="1200" dirty="0"/>
        </a:p>
      </dsp:txBody>
      <dsp:txXfrm>
        <a:off x="1273857" y="318465"/>
        <a:ext cx="5350878" cy="318465"/>
      </dsp:txXfrm>
    </dsp:sp>
    <dsp:sp modelId="{313FC574-E1CD-4FB4-B054-0B805CE0447D}">
      <dsp:nvSpPr>
        <dsp:cNvPr id="0" name=""/>
        <dsp:cNvSpPr/>
      </dsp:nvSpPr>
      <dsp:spPr>
        <a:xfrm>
          <a:off x="445850" y="636930"/>
          <a:ext cx="1656012" cy="165601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273857" y="636930"/>
          <a:ext cx="5350878" cy="165601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smtClean="0"/>
            <a:t>VY_32_INOVACE_08_ČESKÝ </a:t>
          </a:r>
          <a:r>
            <a:rPr lang="cs-CZ" sz="1400" kern="1200" dirty="0" smtClean="0"/>
            <a:t>JAZYK 5.ROČNÍK_SLOVNÍ DRUHY </a:t>
          </a:r>
        </a:p>
      </dsp:txBody>
      <dsp:txXfrm>
        <a:off x="1273857" y="636930"/>
        <a:ext cx="5350878" cy="318462"/>
      </dsp:txXfrm>
    </dsp:sp>
    <dsp:sp modelId="{FFC9F71D-1B4F-4AD9-A4A6-86ADEFC8AF5C}">
      <dsp:nvSpPr>
        <dsp:cNvPr id="0" name=""/>
        <dsp:cNvSpPr/>
      </dsp:nvSpPr>
      <dsp:spPr>
        <a:xfrm>
          <a:off x="668774" y="955392"/>
          <a:ext cx="1210164" cy="1210164"/>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273857" y="955392"/>
          <a:ext cx="5350878" cy="121016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dirty="0" smtClean="0"/>
            <a:t>Téma: SLOVNÍ DRUHY</a:t>
          </a:r>
          <a:endParaRPr lang="cs-CZ" sz="1400" kern="1200" dirty="0"/>
        </a:p>
      </dsp:txBody>
      <dsp:txXfrm>
        <a:off x="1273857" y="955392"/>
        <a:ext cx="5350878" cy="318465"/>
      </dsp:txXfrm>
    </dsp:sp>
    <dsp:sp modelId="{B70481B8-00BE-4236-82F6-5B117AF4FC83}">
      <dsp:nvSpPr>
        <dsp:cNvPr id="0" name=""/>
        <dsp:cNvSpPr/>
      </dsp:nvSpPr>
      <dsp:spPr>
        <a:xfrm>
          <a:off x="891700" y="1273857"/>
          <a:ext cx="764313" cy="7643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CBEAE32-9978-4798-B92E-0CA9C45D1774}">
      <dsp:nvSpPr>
        <dsp:cNvPr id="0" name=""/>
        <dsp:cNvSpPr/>
      </dsp:nvSpPr>
      <dsp:spPr>
        <a:xfrm>
          <a:off x="1273857" y="1273857"/>
          <a:ext cx="5350878" cy="7643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dirty="0" smtClean="0"/>
            <a:t>Vytvořeno: září 2011</a:t>
          </a:r>
          <a:endParaRPr lang="cs-CZ" sz="1400" kern="1200" dirty="0"/>
        </a:p>
      </dsp:txBody>
      <dsp:txXfrm>
        <a:off x="1273857" y="1273857"/>
        <a:ext cx="5350878" cy="318465"/>
      </dsp:txXfrm>
    </dsp:sp>
    <dsp:sp modelId="{E1E17AD8-A5B3-46ED-9707-D29B36307D9F}">
      <dsp:nvSpPr>
        <dsp:cNvPr id="0" name=""/>
        <dsp:cNvSpPr/>
      </dsp:nvSpPr>
      <dsp:spPr>
        <a:xfrm>
          <a:off x="1114625" y="1592322"/>
          <a:ext cx="318462" cy="31846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23B53BE-565E-49ED-AA1C-3861DA22A697}">
      <dsp:nvSpPr>
        <dsp:cNvPr id="0" name=""/>
        <dsp:cNvSpPr/>
      </dsp:nvSpPr>
      <dsp:spPr>
        <a:xfrm>
          <a:off x="1273857" y="1592322"/>
          <a:ext cx="5350878" cy="31846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cs-CZ" sz="1400" kern="1200" dirty="0" smtClean="0"/>
            <a:t>CZ.1.07/1.4.00/21.1921</a:t>
          </a:r>
          <a:endParaRPr lang="cs-CZ" sz="1400" kern="1200" dirty="0"/>
        </a:p>
      </dsp:txBody>
      <dsp:txXfrm>
        <a:off x="1273857" y="1592322"/>
        <a:ext cx="5350878" cy="318462"/>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1128B53-1ECB-4AB3-9FC6-8C50DB8BF6C9}"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1128B53-1ECB-4AB3-9FC6-8C50DB8BF6C9}" type="datetimeFigureOut">
              <a:rPr lang="cs-CZ" smtClean="0"/>
              <a:pPr/>
              <a:t>31.5.2012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1128B53-1ECB-4AB3-9FC6-8C50DB8BF6C9}" type="datetimeFigureOut">
              <a:rPr lang="cs-CZ" smtClean="0"/>
              <a:pPr/>
              <a:t>31.5.2012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1128B53-1ECB-4AB3-9FC6-8C50DB8BF6C9}" type="datetimeFigureOut">
              <a:rPr lang="cs-CZ" smtClean="0"/>
              <a:pPr/>
              <a:t>31.5.2012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1128B53-1ECB-4AB3-9FC6-8C50DB8BF6C9}"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1128B53-1ECB-4AB3-9FC6-8C50DB8BF6C9}"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82D1609-48D8-47B0-B80A-17E9FFAD83C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128B53-1ECB-4AB3-9FC6-8C50DB8BF6C9}" type="datetimeFigureOut">
              <a:rPr lang="cs-CZ" smtClean="0"/>
              <a:pPr/>
              <a:t>31.5.2012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2D1609-48D8-47B0-B80A-17E9FFAD83C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hyperlink" Target="http://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360204955"/>
              </p:ext>
            </p:extLst>
          </p:nvPr>
        </p:nvGraphicFramePr>
        <p:xfrm>
          <a:off x="2339752" y="908720"/>
          <a:ext cx="6624736"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xmlns=""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000" dirty="0" smtClean="0"/>
              <a:t>Anotace</a:t>
            </a:r>
            <a:r>
              <a:rPr lang="cs-CZ" dirty="0" smtClean="0">
                <a:solidFill>
                  <a:srgbClr val="C00000"/>
                </a:solidFill>
              </a:rPr>
              <a:t/>
            </a:r>
            <a:br>
              <a:rPr lang="cs-CZ" dirty="0" smtClean="0">
                <a:solidFill>
                  <a:srgbClr val="C00000"/>
                </a:solidFill>
              </a:rPr>
            </a:br>
            <a:r>
              <a:rPr lang="cs-CZ" dirty="0" smtClean="0">
                <a:solidFill>
                  <a:srgbClr val="C00000"/>
                </a:solidFill>
              </a:rPr>
              <a:t>		</a:t>
            </a:r>
            <a:r>
              <a:rPr lang="cs-CZ" dirty="0">
                <a:solidFill>
                  <a:srgbClr val="C00000"/>
                </a:solidFill>
              </a:rPr>
              <a:t>S</a:t>
            </a:r>
            <a:r>
              <a:rPr lang="cs-CZ" dirty="0" smtClean="0">
                <a:solidFill>
                  <a:srgbClr val="C00000"/>
                </a:solidFill>
              </a:rPr>
              <a:t>lovní druhy </a:t>
            </a:r>
            <a:endParaRPr lang="cs-CZ" dirty="0">
              <a:solidFill>
                <a:srgbClr val="C00000"/>
              </a:solidFill>
            </a:endParaRPr>
          </a:p>
        </p:txBody>
      </p:sp>
      <p:sp>
        <p:nvSpPr>
          <p:cNvPr id="3" name="Zástupný symbol pro obsah 2"/>
          <p:cNvSpPr>
            <a:spLocks noGrp="1"/>
          </p:cNvSpPr>
          <p:nvPr>
            <p:ph idx="1"/>
          </p:nvPr>
        </p:nvSpPr>
        <p:spPr/>
        <p:txBody>
          <a:bodyPr/>
          <a:lstStyle/>
          <a:p>
            <a:r>
              <a:rPr lang="cs-CZ" dirty="0" smtClean="0"/>
              <a:t>Určeno pro opakování v 5. </a:t>
            </a:r>
            <a:r>
              <a:rPr lang="cs-CZ" dirty="0" err="1" smtClean="0"/>
              <a:t>roč</a:t>
            </a:r>
            <a:r>
              <a:rPr lang="cs-CZ" dirty="0" smtClean="0"/>
              <a:t>.</a:t>
            </a:r>
          </a:p>
          <a:p>
            <a:r>
              <a:rPr lang="cs-CZ" dirty="0" smtClean="0"/>
              <a:t>Vhodné na procvičení probíraného učiva</a:t>
            </a:r>
          </a:p>
          <a:p>
            <a:r>
              <a:rPr lang="cs-CZ" dirty="0" smtClean="0"/>
              <a:t>Vhodné pro použití na PC nebo interaktivní tabuli</a:t>
            </a:r>
          </a:p>
          <a:p>
            <a:r>
              <a:rPr lang="cs-CZ" dirty="0" smtClean="0"/>
              <a:t>Jednotlivé stránky se dají vytisknout a</a:t>
            </a:r>
          </a:p>
          <a:p>
            <a:pPr>
              <a:buNone/>
            </a:pPr>
            <a:r>
              <a:rPr lang="cs-CZ" dirty="0" smtClean="0"/>
              <a:t>	použít jako pracovní listy</a:t>
            </a:r>
            <a:endParaRPr lang="cs-CZ" dirty="0"/>
          </a:p>
        </p:txBody>
      </p:sp>
      <p:pic>
        <p:nvPicPr>
          <p:cNvPr id="4" name="Picture 2" descr="C:\Users\Alena\AppData\Local\Microsoft\Windows\Temporary Internet Files\Content.IE5\XFZ2XDBR\MC900413534[1].wmf"/>
          <p:cNvPicPr>
            <a:picLocks noChangeAspect="1" noChangeArrowheads="1"/>
          </p:cNvPicPr>
          <p:nvPr/>
        </p:nvPicPr>
        <p:blipFill>
          <a:blip r:embed="rId2" cstate="print"/>
          <a:srcRect/>
          <a:stretch>
            <a:fillRect/>
          </a:stretch>
        </p:blipFill>
        <p:spPr bwMode="auto">
          <a:xfrm>
            <a:off x="6611954" y="404664"/>
            <a:ext cx="2056435" cy="172819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Skupina 6"/>
          <p:cNvGrpSpPr/>
          <p:nvPr/>
        </p:nvGrpSpPr>
        <p:grpSpPr>
          <a:xfrm>
            <a:off x="395536" y="116632"/>
            <a:ext cx="2160240" cy="1872208"/>
            <a:chOff x="1691680" y="980728"/>
            <a:chExt cx="2160240" cy="1872208"/>
          </a:xfrm>
        </p:grpSpPr>
        <p:sp>
          <p:nvSpPr>
            <p:cNvPr id="5" name="Obdélník 4"/>
            <p:cNvSpPr/>
            <p:nvPr/>
          </p:nvSpPr>
          <p:spPr>
            <a:xfrm>
              <a:off x="1835696" y="1772816"/>
              <a:ext cx="1872208" cy="108012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Podstatná jména</a:t>
              </a:r>
              <a:endParaRPr lang="cs-CZ" sz="2400" dirty="0">
                <a:solidFill>
                  <a:schemeClr val="tx1"/>
                </a:solidFill>
              </a:endParaRPr>
            </a:p>
          </p:txBody>
        </p:sp>
        <p:sp>
          <p:nvSpPr>
            <p:cNvPr id="6" name="Rovnoramenný trojúhelník 5"/>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1</a:t>
              </a:r>
              <a:endParaRPr lang="cs-CZ" sz="3200" dirty="0">
                <a:solidFill>
                  <a:schemeClr val="bg1"/>
                </a:solidFill>
              </a:endParaRPr>
            </a:p>
          </p:txBody>
        </p:sp>
      </p:grpSp>
      <p:grpSp>
        <p:nvGrpSpPr>
          <p:cNvPr id="3" name="Skupina 7"/>
          <p:cNvGrpSpPr/>
          <p:nvPr/>
        </p:nvGrpSpPr>
        <p:grpSpPr>
          <a:xfrm>
            <a:off x="3635896" y="0"/>
            <a:ext cx="2160240" cy="1872208"/>
            <a:chOff x="1691680" y="980728"/>
            <a:chExt cx="2160240" cy="1872208"/>
          </a:xfrm>
        </p:grpSpPr>
        <p:sp>
          <p:nvSpPr>
            <p:cNvPr id="9" name="Obdélník 8"/>
            <p:cNvSpPr/>
            <p:nvPr/>
          </p:nvSpPr>
          <p:spPr>
            <a:xfrm>
              <a:off x="1835696" y="1772816"/>
              <a:ext cx="1872208" cy="108012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Přídavná jména</a:t>
              </a:r>
              <a:endParaRPr lang="cs-CZ" sz="2400" dirty="0">
                <a:solidFill>
                  <a:schemeClr val="tx1"/>
                </a:solidFill>
              </a:endParaRPr>
            </a:p>
          </p:txBody>
        </p:sp>
        <p:sp>
          <p:nvSpPr>
            <p:cNvPr id="10" name="Rovnoramenný trojúhelník 9"/>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2</a:t>
              </a:r>
              <a:endParaRPr lang="cs-CZ" sz="3200" dirty="0">
                <a:solidFill>
                  <a:schemeClr val="bg1"/>
                </a:solidFill>
              </a:endParaRPr>
            </a:p>
          </p:txBody>
        </p:sp>
      </p:grpSp>
      <p:grpSp>
        <p:nvGrpSpPr>
          <p:cNvPr id="4" name="Skupina 10"/>
          <p:cNvGrpSpPr/>
          <p:nvPr/>
        </p:nvGrpSpPr>
        <p:grpSpPr>
          <a:xfrm>
            <a:off x="6660232" y="116632"/>
            <a:ext cx="2160240" cy="1872208"/>
            <a:chOff x="1691680" y="980728"/>
            <a:chExt cx="2160240" cy="1872208"/>
          </a:xfrm>
        </p:grpSpPr>
        <p:sp>
          <p:nvSpPr>
            <p:cNvPr id="12" name="Obdélník 11"/>
            <p:cNvSpPr/>
            <p:nvPr/>
          </p:nvSpPr>
          <p:spPr>
            <a:xfrm>
              <a:off x="1835696" y="1772816"/>
              <a:ext cx="1872208" cy="108012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Zájmena</a:t>
              </a:r>
              <a:endParaRPr lang="cs-CZ" sz="2400" dirty="0">
                <a:solidFill>
                  <a:schemeClr val="tx1"/>
                </a:solidFill>
              </a:endParaRPr>
            </a:p>
          </p:txBody>
        </p:sp>
        <p:sp>
          <p:nvSpPr>
            <p:cNvPr id="13" name="Rovnoramenný trojúhelník 12"/>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3</a:t>
              </a:r>
              <a:endParaRPr lang="cs-CZ" sz="3200" dirty="0">
                <a:solidFill>
                  <a:schemeClr val="bg1"/>
                </a:solidFill>
              </a:endParaRPr>
            </a:p>
          </p:txBody>
        </p:sp>
      </p:grpSp>
      <p:grpSp>
        <p:nvGrpSpPr>
          <p:cNvPr id="7" name="Skupina 13"/>
          <p:cNvGrpSpPr/>
          <p:nvPr/>
        </p:nvGrpSpPr>
        <p:grpSpPr>
          <a:xfrm>
            <a:off x="2051720" y="1484784"/>
            <a:ext cx="2160240" cy="1872208"/>
            <a:chOff x="1691680" y="980728"/>
            <a:chExt cx="2160240" cy="1872208"/>
          </a:xfrm>
        </p:grpSpPr>
        <p:sp>
          <p:nvSpPr>
            <p:cNvPr id="15" name="Obdélník 14"/>
            <p:cNvSpPr/>
            <p:nvPr/>
          </p:nvSpPr>
          <p:spPr>
            <a:xfrm>
              <a:off x="1835696" y="1772816"/>
              <a:ext cx="1872208" cy="1080120"/>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a:solidFill>
                    <a:schemeClr val="tx1"/>
                  </a:solidFill>
                </a:rPr>
                <a:t>Č</a:t>
              </a:r>
              <a:r>
                <a:rPr lang="cs-CZ" sz="2400" dirty="0" smtClean="0">
                  <a:solidFill>
                    <a:schemeClr val="tx1"/>
                  </a:solidFill>
                </a:rPr>
                <a:t>íslovky</a:t>
              </a:r>
              <a:endParaRPr lang="cs-CZ" sz="2400" dirty="0">
                <a:solidFill>
                  <a:schemeClr val="tx1"/>
                </a:solidFill>
              </a:endParaRPr>
            </a:p>
          </p:txBody>
        </p:sp>
        <p:sp>
          <p:nvSpPr>
            <p:cNvPr id="16" name="Rovnoramenný trojúhelník 15"/>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4</a:t>
              </a:r>
              <a:endParaRPr lang="cs-CZ" sz="3200" dirty="0">
                <a:solidFill>
                  <a:schemeClr val="bg1"/>
                </a:solidFill>
              </a:endParaRPr>
            </a:p>
          </p:txBody>
        </p:sp>
      </p:grpSp>
      <p:grpSp>
        <p:nvGrpSpPr>
          <p:cNvPr id="8" name="Skupina 16"/>
          <p:cNvGrpSpPr/>
          <p:nvPr/>
        </p:nvGrpSpPr>
        <p:grpSpPr>
          <a:xfrm>
            <a:off x="5076056" y="1556792"/>
            <a:ext cx="2160240" cy="1872208"/>
            <a:chOff x="1691680" y="1196752"/>
            <a:chExt cx="2160240" cy="1872208"/>
          </a:xfrm>
        </p:grpSpPr>
        <p:sp>
          <p:nvSpPr>
            <p:cNvPr id="18" name="Obdélník 17"/>
            <p:cNvSpPr/>
            <p:nvPr/>
          </p:nvSpPr>
          <p:spPr>
            <a:xfrm>
              <a:off x="1835696" y="1988840"/>
              <a:ext cx="1872208" cy="108012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Slovesa</a:t>
              </a:r>
              <a:endParaRPr lang="cs-CZ" sz="2400" dirty="0">
                <a:solidFill>
                  <a:schemeClr val="tx1"/>
                </a:solidFill>
              </a:endParaRPr>
            </a:p>
          </p:txBody>
        </p:sp>
        <p:sp>
          <p:nvSpPr>
            <p:cNvPr id="19" name="Rovnoramenný trojúhelník 18"/>
            <p:cNvSpPr/>
            <p:nvPr/>
          </p:nvSpPr>
          <p:spPr>
            <a:xfrm>
              <a:off x="1691680" y="1196752"/>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5</a:t>
              </a:r>
              <a:endParaRPr lang="cs-CZ" sz="3200" dirty="0">
                <a:solidFill>
                  <a:schemeClr val="bg1"/>
                </a:solidFill>
              </a:endParaRPr>
            </a:p>
          </p:txBody>
        </p:sp>
      </p:grpSp>
      <p:grpSp>
        <p:nvGrpSpPr>
          <p:cNvPr id="11" name="Skupina 19"/>
          <p:cNvGrpSpPr/>
          <p:nvPr/>
        </p:nvGrpSpPr>
        <p:grpSpPr>
          <a:xfrm>
            <a:off x="6588224" y="2924944"/>
            <a:ext cx="2160240" cy="1830288"/>
            <a:chOff x="1691680" y="980728"/>
            <a:chExt cx="2160240" cy="1830288"/>
          </a:xfrm>
        </p:grpSpPr>
        <p:sp>
          <p:nvSpPr>
            <p:cNvPr id="21" name="Obdélník 20"/>
            <p:cNvSpPr/>
            <p:nvPr/>
          </p:nvSpPr>
          <p:spPr>
            <a:xfrm>
              <a:off x="1865784" y="1730896"/>
              <a:ext cx="1872208" cy="1080120"/>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Spojky</a:t>
              </a:r>
              <a:endParaRPr lang="cs-CZ" sz="2400" dirty="0">
                <a:solidFill>
                  <a:schemeClr val="tx1"/>
                </a:solidFill>
              </a:endParaRPr>
            </a:p>
          </p:txBody>
        </p:sp>
        <p:sp>
          <p:nvSpPr>
            <p:cNvPr id="22" name="Rovnoramenný trojúhelník 21"/>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8</a:t>
              </a:r>
              <a:endParaRPr lang="cs-CZ" sz="3200" dirty="0">
                <a:solidFill>
                  <a:schemeClr val="bg1"/>
                </a:solidFill>
              </a:endParaRPr>
            </a:p>
          </p:txBody>
        </p:sp>
      </p:grpSp>
      <p:grpSp>
        <p:nvGrpSpPr>
          <p:cNvPr id="14" name="Skupina 22"/>
          <p:cNvGrpSpPr/>
          <p:nvPr/>
        </p:nvGrpSpPr>
        <p:grpSpPr>
          <a:xfrm>
            <a:off x="755576" y="2996952"/>
            <a:ext cx="2160240" cy="1872208"/>
            <a:chOff x="1691680" y="980728"/>
            <a:chExt cx="2160240" cy="1872208"/>
          </a:xfrm>
        </p:grpSpPr>
        <p:sp>
          <p:nvSpPr>
            <p:cNvPr id="24" name="Obdélník 23"/>
            <p:cNvSpPr/>
            <p:nvPr/>
          </p:nvSpPr>
          <p:spPr>
            <a:xfrm>
              <a:off x="1835696" y="1772816"/>
              <a:ext cx="1872208" cy="108012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Příslovce</a:t>
              </a:r>
              <a:endParaRPr lang="cs-CZ" sz="2400" dirty="0">
                <a:solidFill>
                  <a:schemeClr val="tx1"/>
                </a:solidFill>
              </a:endParaRPr>
            </a:p>
          </p:txBody>
        </p:sp>
        <p:sp>
          <p:nvSpPr>
            <p:cNvPr id="25" name="Rovnoramenný trojúhelník 24"/>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6</a:t>
              </a:r>
              <a:endParaRPr lang="cs-CZ" sz="3200" dirty="0">
                <a:solidFill>
                  <a:schemeClr val="bg1"/>
                </a:solidFill>
              </a:endParaRPr>
            </a:p>
          </p:txBody>
        </p:sp>
      </p:grpSp>
      <p:grpSp>
        <p:nvGrpSpPr>
          <p:cNvPr id="17" name="Skupina 25"/>
          <p:cNvGrpSpPr/>
          <p:nvPr/>
        </p:nvGrpSpPr>
        <p:grpSpPr>
          <a:xfrm>
            <a:off x="3563888" y="2924944"/>
            <a:ext cx="2160240" cy="1872208"/>
            <a:chOff x="1691680" y="980728"/>
            <a:chExt cx="2160240" cy="1872208"/>
          </a:xfrm>
        </p:grpSpPr>
        <p:sp>
          <p:nvSpPr>
            <p:cNvPr id="27" name="Obdélník 26"/>
            <p:cNvSpPr/>
            <p:nvPr/>
          </p:nvSpPr>
          <p:spPr>
            <a:xfrm>
              <a:off x="1835696" y="1772816"/>
              <a:ext cx="1872208" cy="108012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Předložky</a:t>
              </a:r>
              <a:endParaRPr lang="cs-CZ" sz="2400" dirty="0">
                <a:solidFill>
                  <a:schemeClr val="tx1"/>
                </a:solidFill>
              </a:endParaRPr>
            </a:p>
          </p:txBody>
        </p:sp>
        <p:sp>
          <p:nvSpPr>
            <p:cNvPr id="28" name="Rovnoramenný trojúhelník 27"/>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7</a:t>
              </a:r>
              <a:endParaRPr lang="cs-CZ" sz="3200" dirty="0">
                <a:solidFill>
                  <a:schemeClr val="bg1"/>
                </a:solidFill>
              </a:endParaRPr>
            </a:p>
          </p:txBody>
        </p:sp>
      </p:grpSp>
      <p:grpSp>
        <p:nvGrpSpPr>
          <p:cNvPr id="20" name="Skupina 28"/>
          <p:cNvGrpSpPr/>
          <p:nvPr/>
        </p:nvGrpSpPr>
        <p:grpSpPr>
          <a:xfrm>
            <a:off x="2267744" y="4581128"/>
            <a:ext cx="2160240" cy="1867272"/>
            <a:chOff x="1696616" y="985664"/>
            <a:chExt cx="2160240" cy="1867272"/>
          </a:xfrm>
        </p:grpSpPr>
        <p:sp>
          <p:nvSpPr>
            <p:cNvPr id="30" name="Obdélník 29"/>
            <p:cNvSpPr/>
            <p:nvPr/>
          </p:nvSpPr>
          <p:spPr>
            <a:xfrm>
              <a:off x="1835696" y="1772816"/>
              <a:ext cx="1872208" cy="1080120"/>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Částice</a:t>
              </a:r>
              <a:endParaRPr lang="cs-CZ" sz="2400" dirty="0">
                <a:solidFill>
                  <a:schemeClr val="tx1"/>
                </a:solidFill>
              </a:endParaRPr>
            </a:p>
          </p:txBody>
        </p:sp>
        <p:sp>
          <p:nvSpPr>
            <p:cNvPr id="31" name="Rovnoramenný trojúhelník 30"/>
            <p:cNvSpPr/>
            <p:nvPr/>
          </p:nvSpPr>
          <p:spPr>
            <a:xfrm>
              <a:off x="1696616" y="985664"/>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9</a:t>
              </a:r>
              <a:endParaRPr lang="cs-CZ" sz="3200" dirty="0">
                <a:solidFill>
                  <a:schemeClr val="bg1"/>
                </a:solidFill>
              </a:endParaRPr>
            </a:p>
          </p:txBody>
        </p:sp>
      </p:grpSp>
      <p:grpSp>
        <p:nvGrpSpPr>
          <p:cNvPr id="23" name="Skupina 31"/>
          <p:cNvGrpSpPr/>
          <p:nvPr/>
        </p:nvGrpSpPr>
        <p:grpSpPr>
          <a:xfrm>
            <a:off x="4932040" y="4581128"/>
            <a:ext cx="2160240" cy="1872208"/>
            <a:chOff x="1691680" y="980728"/>
            <a:chExt cx="2160240" cy="1872208"/>
          </a:xfrm>
        </p:grpSpPr>
        <p:sp>
          <p:nvSpPr>
            <p:cNvPr id="33" name="Obdélník 32"/>
            <p:cNvSpPr/>
            <p:nvPr/>
          </p:nvSpPr>
          <p:spPr>
            <a:xfrm>
              <a:off x="1835696" y="1772816"/>
              <a:ext cx="1872208" cy="108012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Citoslovce</a:t>
              </a:r>
              <a:endParaRPr lang="cs-CZ" sz="2400" dirty="0">
                <a:solidFill>
                  <a:schemeClr val="tx1"/>
                </a:solidFill>
              </a:endParaRPr>
            </a:p>
          </p:txBody>
        </p:sp>
        <p:sp>
          <p:nvSpPr>
            <p:cNvPr id="34" name="Rovnoramenný trojúhelník 33"/>
            <p:cNvSpPr/>
            <p:nvPr/>
          </p:nvSpPr>
          <p:spPr>
            <a:xfrm>
              <a:off x="1691680" y="980728"/>
              <a:ext cx="2160240" cy="792088"/>
            </a:xfrm>
            <a:prstGeom prst="triangl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bg1"/>
                  </a:solidFill>
                </a:rPr>
                <a:t>10</a:t>
              </a:r>
              <a:endParaRPr lang="cs-CZ" sz="3200" dirty="0">
                <a:solidFill>
                  <a:schemeClr val="bg1"/>
                </a:solidFill>
              </a:endParaRPr>
            </a:p>
          </p:txBody>
        </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lipsa 3"/>
          <p:cNvSpPr/>
          <p:nvPr/>
        </p:nvSpPr>
        <p:spPr>
          <a:xfrm>
            <a:off x="827584" y="692696"/>
            <a:ext cx="4824536" cy="936104"/>
          </a:xfrm>
          <a:prstGeom prst="ellipse">
            <a:avLst/>
          </a:prstGeom>
          <a:solidFill>
            <a:srgbClr val="FFFF66"/>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rgbClr val="FFFF00"/>
              </a:solidFill>
            </a:endParaRPr>
          </a:p>
        </p:txBody>
      </p:sp>
      <p:sp>
        <p:nvSpPr>
          <p:cNvPr id="3" name="TextovéPole 2"/>
          <p:cNvSpPr txBox="1"/>
          <p:nvPr/>
        </p:nvSpPr>
        <p:spPr>
          <a:xfrm>
            <a:off x="1043608" y="836712"/>
            <a:ext cx="7416824" cy="646331"/>
          </a:xfrm>
          <a:prstGeom prst="rect">
            <a:avLst/>
          </a:prstGeom>
          <a:noFill/>
        </p:spPr>
        <p:txBody>
          <a:bodyPr wrap="square" rtlCol="0">
            <a:spAutoFit/>
          </a:bodyPr>
          <a:lstStyle/>
          <a:p>
            <a:r>
              <a:rPr lang="cs-CZ" sz="3600" dirty="0" smtClean="0">
                <a:solidFill>
                  <a:srgbClr val="C00000"/>
                </a:solidFill>
              </a:rPr>
              <a:t>Slovní druhy - ohebné</a:t>
            </a:r>
            <a:endParaRPr lang="cs-CZ" sz="3600" dirty="0">
              <a:solidFill>
                <a:srgbClr val="C00000"/>
              </a:solidFill>
            </a:endParaRPr>
          </a:p>
        </p:txBody>
      </p:sp>
      <p:sp>
        <p:nvSpPr>
          <p:cNvPr id="6" name="Obdélník 5"/>
          <p:cNvSpPr/>
          <p:nvPr/>
        </p:nvSpPr>
        <p:spPr>
          <a:xfrm>
            <a:off x="1259632" y="1916832"/>
            <a:ext cx="2664296" cy="64807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Podstatná jména</a:t>
            </a:r>
            <a:endParaRPr lang="cs-CZ" sz="2400" dirty="0">
              <a:solidFill>
                <a:schemeClr val="tx1"/>
              </a:solidFill>
            </a:endParaRPr>
          </a:p>
        </p:txBody>
      </p:sp>
      <p:sp>
        <p:nvSpPr>
          <p:cNvPr id="17" name="Obdélník 16"/>
          <p:cNvSpPr/>
          <p:nvPr/>
        </p:nvSpPr>
        <p:spPr>
          <a:xfrm>
            <a:off x="2843808" y="2636912"/>
            <a:ext cx="2664296" cy="64807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Přídavná jména</a:t>
            </a:r>
            <a:endParaRPr lang="cs-CZ" sz="2400" dirty="0">
              <a:solidFill>
                <a:schemeClr val="tx1"/>
              </a:solidFill>
            </a:endParaRPr>
          </a:p>
        </p:txBody>
      </p:sp>
      <p:sp>
        <p:nvSpPr>
          <p:cNvPr id="18" name="Obdélník 17"/>
          <p:cNvSpPr/>
          <p:nvPr/>
        </p:nvSpPr>
        <p:spPr>
          <a:xfrm>
            <a:off x="3995936" y="3429000"/>
            <a:ext cx="2664296" cy="6480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Zájmena</a:t>
            </a:r>
            <a:endParaRPr lang="cs-CZ" sz="2400" dirty="0">
              <a:solidFill>
                <a:schemeClr val="tx1"/>
              </a:solidFill>
            </a:endParaRPr>
          </a:p>
        </p:txBody>
      </p:sp>
      <p:sp>
        <p:nvSpPr>
          <p:cNvPr id="19" name="Obdélník 18"/>
          <p:cNvSpPr/>
          <p:nvPr/>
        </p:nvSpPr>
        <p:spPr>
          <a:xfrm>
            <a:off x="5148064" y="4221088"/>
            <a:ext cx="2664296" cy="64807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a:t>
            </a:r>
            <a:endParaRPr lang="cs-CZ" sz="2400" dirty="0">
              <a:solidFill>
                <a:schemeClr val="tx1"/>
              </a:solidFill>
            </a:endParaRPr>
          </a:p>
        </p:txBody>
      </p:sp>
      <p:sp>
        <p:nvSpPr>
          <p:cNvPr id="20" name="Obdélník 19"/>
          <p:cNvSpPr/>
          <p:nvPr/>
        </p:nvSpPr>
        <p:spPr>
          <a:xfrm>
            <a:off x="6300192" y="5013176"/>
            <a:ext cx="2664296" cy="648072"/>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Slovesa</a:t>
            </a:r>
            <a:endParaRPr lang="cs-CZ" sz="2400" dirty="0">
              <a:solidFill>
                <a:schemeClr val="tx1"/>
              </a:solidFill>
            </a:endParaRPr>
          </a:p>
        </p:txBody>
      </p:sp>
      <p:sp>
        <p:nvSpPr>
          <p:cNvPr id="21" name="Sedmiúhelník 20"/>
          <p:cNvSpPr/>
          <p:nvPr/>
        </p:nvSpPr>
        <p:spPr>
          <a:xfrm>
            <a:off x="6012160" y="1844824"/>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5.</a:t>
            </a:r>
            <a:endParaRPr lang="cs-CZ" sz="2400" dirty="0">
              <a:solidFill>
                <a:schemeClr val="tx1"/>
              </a:solidFill>
            </a:endParaRPr>
          </a:p>
        </p:txBody>
      </p:sp>
      <p:sp>
        <p:nvSpPr>
          <p:cNvPr id="23" name="Sedmiúhelník 22"/>
          <p:cNvSpPr/>
          <p:nvPr/>
        </p:nvSpPr>
        <p:spPr>
          <a:xfrm>
            <a:off x="4427984" y="5157192"/>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4.</a:t>
            </a:r>
            <a:endParaRPr lang="cs-CZ" sz="2400" dirty="0">
              <a:solidFill>
                <a:schemeClr val="tx1"/>
              </a:solidFill>
            </a:endParaRPr>
          </a:p>
        </p:txBody>
      </p:sp>
      <p:sp>
        <p:nvSpPr>
          <p:cNvPr id="24" name="Sedmiúhelník 23"/>
          <p:cNvSpPr/>
          <p:nvPr/>
        </p:nvSpPr>
        <p:spPr>
          <a:xfrm>
            <a:off x="2411760" y="5805264"/>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25" name="Sedmiúhelník 24"/>
          <p:cNvSpPr/>
          <p:nvPr/>
        </p:nvSpPr>
        <p:spPr>
          <a:xfrm>
            <a:off x="1187624" y="4077072"/>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2.</a:t>
            </a:r>
            <a:endParaRPr lang="cs-CZ" sz="2400" dirty="0">
              <a:solidFill>
                <a:schemeClr val="tx1"/>
              </a:solidFill>
            </a:endParaRPr>
          </a:p>
        </p:txBody>
      </p:sp>
      <p:sp>
        <p:nvSpPr>
          <p:cNvPr id="26" name="Sedmiúhelník 25"/>
          <p:cNvSpPr/>
          <p:nvPr/>
        </p:nvSpPr>
        <p:spPr>
          <a:xfrm>
            <a:off x="7740352" y="2780928"/>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3.</a:t>
            </a:r>
            <a:endParaRPr lang="cs-CZ" sz="2400" dirty="0">
              <a:solidFill>
                <a:schemeClr val="tx1"/>
              </a:solidFill>
            </a:endParaRPr>
          </a:p>
        </p:txBody>
      </p:sp>
      <p:sp>
        <p:nvSpPr>
          <p:cNvPr id="27" name="Nadpis 26"/>
          <p:cNvSpPr>
            <a:spLocks noGrp="1"/>
          </p:cNvSpPr>
          <p:nvPr>
            <p:ph type="title"/>
          </p:nvPr>
        </p:nvSpPr>
        <p:spPr>
          <a:xfrm>
            <a:off x="251520" y="274638"/>
            <a:ext cx="8435280" cy="346050"/>
          </a:xfrm>
        </p:spPr>
        <p:txBody>
          <a:bodyPr>
            <a:noAutofit/>
          </a:bodyPr>
          <a:lstStyle/>
          <a:p>
            <a:pPr algn="l"/>
            <a:r>
              <a:rPr lang="cs-CZ" sz="2000" dirty="0" smtClean="0"/>
              <a:t>Přiřaď správně čísla</a:t>
            </a:r>
            <a:endParaRPr lang="cs-CZ" sz="2000" dirty="0"/>
          </a:p>
        </p:txBody>
      </p:sp>
      <p:pic>
        <p:nvPicPr>
          <p:cNvPr id="16" name="Picture 2" descr="C:\Users\Alena\AppData\Local\Microsoft\Windows\Temporary Internet Files\Content.IE5\XFZ2XDBR\MC900413534[1].wmf"/>
          <p:cNvPicPr>
            <a:picLocks noChangeAspect="1" noChangeArrowheads="1"/>
          </p:cNvPicPr>
          <p:nvPr/>
        </p:nvPicPr>
        <p:blipFill>
          <a:blip r:embed="rId2" cstate="print"/>
          <a:srcRect/>
          <a:stretch>
            <a:fillRect/>
          </a:stretch>
        </p:blipFill>
        <p:spPr bwMode="auto">
          <a:xfrm>
            <a:off x="6611954" y="404664"/>
            <a:ext cx="2056435" cy="1728192"/>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lipsa 3"/>
          <p:cNvSpPr/>
          <p:nvPr/>
        </p:nvSpPr>
        <p:spPr>
          <a:xfrm>
            <a:off x="827584" y="692696"/>
            <a:ext cx="5400600" cy="936104"/>
          </a:xfrm>
          <a:prstGeom prst="ellipse">
            <a:avLst/>
          </a:prstGeom>
          <a:solidFill>
            <a:schemeClr val="accent6">
              <a:lumMod val="60000"/>
              <a:lumOff val="4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chemeClr val="bg2">
                  <a:lumMod val="25000"/>
                </a:schemeClr>
              </a:solidFill>
            </a:endParaRPr>
          </a:p>
        </p:txBody>
      </p:sp>
      <p:sp>
        <p:nvSpPr>
          <p:cNvPr id="3" name="TextovéPole 2"/>
          <p:cNvSpPr txBox="1"/>
          <p:nvPr/>
        </p:nvSpPr>
        <p:spPr>
          <a:xfrm>
            <a:off x="1043608" y="836712"/>
            <a:ext cx="7416824" cy="646331"/>
          </a:xfrm>
          <a:prstGeom prst="rect">
            <a:avLst/>
          </a:prstGeom>
          <a:noFill/>
        </p:spPr>
        <p:txBody>
          <a:bodyPr wrap="square" rtlCol="0">
            <a:spAutoFit/>
          </a:bodyPr>
          <a:lstStyle/>
          <a:p>
            <a:r>
              <a:rPr lang="cs-CZ" sz="3600" dirty="0" smtClean="0">
                <a:solidFill>
                  <a:schemeClr val="bg2">
                    <a:lumMod val="10000"/>
                  </a:schemeClr>
                </a:solidFill>
              </a:rPr>
              <a:t>Slovní druhy - neohebné</a:t>
            </a:r>
            <a:endParaRPr lang="cs-CZ" sz="3600" dirty="0">
              <a:solidFill>
                <a:schemeClr val="bg2">
                  <a:lumMod val="10000"/>
                </a:schemeClr>
              </a:solidFill>
            </a:endParaRPr>
          </a:p>
        </p:txBody>
      </p:sp>
      <p:sp>
        <p:nvSpPr>
          <p:cNvPr id="6" name="Obdélník 5"/>
          <p:cNvSpPr/>
          <p:nvPr/>
        </p:nvSpPr>
        <p:spPr>
          <a:xfrm>
            <a:off x="1259632" y="1916832"/>
            <a:ext cx="2664296" cy="648072"/>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Příslovce</a:t>
            </a:r>
            <a:endParaRPr lang="cs-CZ" sz="2400" dirty="0">
              <a:solidFill>
                <a:schemeClr val="tx1"/>
              </a:solidFill>
            </a:endParaRPr>
          </a:p>
        </p:txBody>
      </p:sp>
      <p:sp>
        <p:nvSpPr>
          <p:cNvPr id="17" name="Obdélník 16"/>
          <p:cNvSpPr/>
          <p:nvPr/>
        </p:nvSpPr>
        <p:spPr>
          <a:xfrm>
            <a:off x="2843808" y="2708920"/>
            <a:ext cx="2664296" cy="64807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Předložky</a:t>
            </a:r>
            <a:endParaRPr lang="cs-CZ" sz="2400" dirty="0">
              <a:solidFill>
                <a:schemeClr val="tx1"/>
              </a:solidFill>
            </a:endParaRPr>
          </a:p>
        </p:txBody>
      </p:sp>
      <p:sp>
        <p:nvSpPr>
          <p:cNvPr id="18" name="Obdélník 17"/>
          <p:cNvSpPr/>
          <p:nvPr/>
        </p:nvSpPr>
        <p:spPr>
          <a:xfrm>
            <a:off x="4067944" y="3501008"/>
            <a:ext cx="2664296" cy="648072"/>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Spojky</a:t>
            </a:r>
            <a:endParaRPr lang="cs-CZ" sz="2400" dirty="0">
              <a:solidFill>
                <a:schemeClr val="tx1"/>
              </a:solidFill>
            </a:endParaRPr>
          </a:p>
        </p:txBody>
      </p:sp>
      <p:sp>
        <p:nvSpPr>
          <p:cNvPr id="19" name="Obdélník 18"/>
          <p:cNvSpPr/>
          <p:nvPr/>
        </p:nvSpPr>
        <p:spPr>
          <a:xfrm>
            <a:off x="5220072" y="4365104"/>
            <a:ext cx="2664296" cy="64807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Částice</a:t>
            </a:r>
            <a:endParaRPr lang="cs-CZ" sz="2400" dirty="0">
              <a:solidFill>
                <a:schemeClr val="tx1"/>
              </a:solidFill>
            </a:endParaRPr>
          </a:p>
        </p:txBody>
      </p:sp>
      <p:sp>
        <p:nvSpPr>
          <p:cNvPr id="20" name="Obdélník 19"/>
          <p:cNvSpPr/>
          <p:nvPr/>
        </p:nvSpPr>
        <p:spPr>
          <a:xfrm>
            <a:off x="6228184" y="5373216"/>
            <a:ext cx="26642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Citoslovce</a:t>
            </a:r>
            <a:endParaRPr lang="cs-CZ" sz="2400" dirty="0">
              <a:solidFill>
                <a:schemeClr val="tx1"/>
              </a:solidFill>
            </a:endParaRPr>
          </a:p>
        </p:txBody>
      </p:sp>
      <p:sp>
        <p:nvSpPr>
          <p:cNvPr id="21" name="Sedmiúhelník 20"/>
          <p:cNvSpPr/>
          <p:nvPr/>
        </p:nvSpPr>
        <p:spPr>
          <a:xfrm>
            <a:off x="8172400" y="3212976"/>
            <a:ext cx="720080" cy="648072"/>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10.</a:t>
            </a:r>
            <a:endParaRPr lang="cs-CZ" sz="2400" dirty="0">
              <a:solidFill>
                <a:schemeClr val="tx1"/>
              </a:solidFill>
            </a:endParaRPr>
          </a:p>
        </p:txBody>
      </p:sp>
      <p:sp>
        <p:nvSpPr>
          <p:cNvPr id="23" name="Sedmiúhelník 22"/>
          <p:cNvSpPr/>
          <p:nvPr/>
        </p:nvSpPr>
        <p:spPr>
          <a:xfrm>
            <a:off x="2051720" y="4005064"/>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9.</a:t>
            </a:r>
            <a:endParaRPr lang="cs-CZ" sz="2400" dirty="0">
              <a:solidFill>
                <a:schemeClr val="tx1"/>
              </a:solidFill>
            </a:endParaRPr>
          </a:p>
        </p:txBody>
      </p:sp>
      <p:sp>
        <p:nvSpPr>
          <p:cNvPr id="24" name="Sedmiúhelník 23"/>
          <p:cNvSpPr/>
          <p:nvPr/>
        </p:nvSpPr>
        <p:spPr>
          <a:xfrm>
            <a:off x="3131840" y="5517232"/>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6.</a:t>
            </a:r>
            <a:endParaRPr lang="cs-CZ" sz="2400" dirty="0">
              <a:solidFill>
                <a:schemeClr val="tx1"/>
              </a:solidFill>
            </a:endParaRPr>
          </a:p>
        </p:txBody>
      </p:sp>
      <p:sp>
        <p:nvSpPr>
          <p:cNvPr id="25" name="Sedmiúhelník 24"/>
          <p:cNvSpPr/>
          <p:nvPr/>
        </p:nvSpPr>
        <p:spPr>
          <a:xfrm>
            <a:off x="6372200" y="2276872"/>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7.</a:t>
            </a:r>
            <a:endParaRPr lang="cs-CZ" sz="2400" dirty="0">
              <a:solidFill>
                <a:schemeClr val="tx1"/>
              </a:solidFill>
            </a:endParaRPr>
          </a:p>
        </p:txBody>
      </p:sp>
      <p:sp>
        <p:nvSpPr>
          <p:cNvPr id="26" name="Sedmiúhelník 25"/>
          <p:cNvSpPr/>
          <p:nvPr/>
        </p:nvSpPr>
        <p:spPr>
          <a:xfrm>
            <a:off x="899592" y="5517232"/>
            <a:ext cx="648072" cy="504056"/>
          </a:xfrm>
          <a:prstGeom prst="hept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8.</a:t>
            </a:r>
            <a:endParaRPr lang="cs-CZ" sz="2400" dirty="0">
              <a:solidFill>
                <a:schemeClr val="tx1"/>
              </a:solidFill>
            </a:endParaRPr>
          </a:p>
        </p:txBody>
      </p:sp>
      <p:sp>
        <p:nvSpPr>
          <p:cNvPr id="16" name="Nadpis 15"/>
          <p:cNvSpPr>
            <a:spLocks noGrp="1"/>
          </p:cNvSpPr>
          <p:nvPr>
            <p:ph type="title"/>
          </p:nvPr>
        </p:nvSpPr>
        <p:spPr>
          <a:xfrm>
            <a:off x="457200" y="116632"/>
            <a:ext cx="7931224" cy="432048"/>
          </a:xfrm>
        </p:spPr>
        <p:txBody>
          <a:bodyPr>
            <a:normAutofit/>
          </a:bodyPr>
          <a:lstStyle/>
          <a:p>
            <a:pPr algn="l"/>
            <a:r>
              <a:rPr lang="cs-CZ" sz="2000" dirty="0" smtClean="0"/>
              <a:t>Přiřaď správně čísla</a:t>
            </a:r>
            <a:endParaRPr lang="cs-CZ" sz="2000" dirty="0"/>
          </a:p>
        </p:txBody>
      </p:sp>
      <p:pic>
        <p:nvPicPr>
          <p:cNvPr id="2052" name="Picture 4" descr="C:\Users\Alena\AppData\Local\Microsoft\Windows\Temporary Internet Files\Content.IE5\Y8AXGD7B\MC900441822[1].wmf"/>
          <p:cNvPicPr>
            <a:picLocks noChangeAspect="1" noChangeArrowheads="1"/>
          </p:cNvPicPr>
          <p:nvPr/>
        </p:nvPicPr>
        <p:blipFill>
          <a:blip r:embed="rId2" cstate="print"/>
          <a:srcRect/>
          <a:stretch>
            <a:fillRect/>
          </a:stretch>
        </p:blipFill>
        <p:spPr bwMode="auto">
          <a:xfrm>
            <a:off x="6948264" y="332656"/>
            <a:ext cx="1638300" cy="188277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lstStyle/>
          <a:p>
            <a:r>
              <a:rPr lang="cs-CZ" dirty="0" smtClean="0">
                <a:solidFill>
                  <a:srgbClr val="C00000"/>
                </a:solidFill>
              </a:rPr>
              <a:t>Srovnej správně </a:t>
            </a:r>
            <a:r>
              <a:rPr lang="cs-CZ" dirty="0" smtClean="0"/>
              <a:t>- očísluj</a:t>
            </a:r>
            <a:endParaRPr lang="cs-CZ" dirty="0"/>
          </a:p>
        </p:txBody>
      </p:sp>
      <p:sp>
        <p:nvSpPr>
          <p:cNvPr id="3" name="Zástupný symbol pro obsah 2"/>
          <p:cNvSpPr>
            <a:spLocks noGrp="1"/>
          </p:cNvSpPr>
          <p:nvPr>
            <p:ph sz="half" idx="1"/>
          </p:nvPr>
        </p:nvSpPr>
        <p:spPr/>
        <p:txBody>
          <a:bodyPr>
            <a:normAutofit fontScale="92500" lnSpcReduction="10000"/>
          </a:bodyPr>
          <a:lstStyle/>
          <a:p>
            <a:r>
              <a:rPr lang="cs-CZ" dirty="0" smtClean="0"/>
              <a:t>____Příslovce</a:t>
            </a:r>
          </a:p>
          <a:p>
            <a:r>
              <a:rPr lang="cs-CZ" dirty="0" smtClean="0"/>
              <a:t>____Přídavná jména</a:t>
            </a:r>
          </a:p>
          <a:p>
            <a:r>
              <a:rPr lang="cs-CZ" dirty="0" smtClean="0"/>
              <a:t>____Slovesa</a:t>
            </a:r>
          </a:p>
          <a:p>
            <a:r>
              <a:rPr lang="cs-CZ" dirty="0" smtClean="0"/>
              <a:t>____Zájmena</a:t>
            </a:r>
          </a:p>
          <a:p>
            <a:r>
              <a:rPr lang="cs-CZ" dirty="0" smtClean="0"/>
              <a:t>____Číslovky</a:t>
            </a:r>
          </a:p>
          <a:p>
            <a:r>
              <a:rPr lang="cs-CZ" dirty="0" smtClean="0"/>
              <a:t>____Citoslovce</a:t>
            </a:r>
          </a:p>
          <a:p>
            <a:r>
              <a:rPr lang="cs-CZ" dirty="0" smtClean="0"/>
              <a:t>____Částice</a:t>
            </a:r>
          </a:p>
          <a:p>
            <a:r>
              <a:rPr lang="cs-CZ" dirty="0" smtClean="0"/>
              <a:t>____Předložky</a:t>
            </a:r>
          </a:p>
          <a:p>
            <a:r>
              <a:rPr lang="cs-CZ" dirty="0" smtClean="0"/>
              <a:t>____Podstatná jména</a:t>
            </a:r>
          </a:p>
          <a:p>
            <a:r>
              <a:rPr lang="cs-CZ" dirty="0" smtClean="0"/>
              <a:t>____Spojky</a:t>
            </a:r>
            <a:endParaRPr lang="cs-CZ" dirty="0"/>
          </a:p>
        </p:txBody>
      </p:sp>
      <p:sp>
        <p:nvSpPr>
          <p:cNvPr id="4" name="Zástupný symbol pro obsah 3"/>
          <p:cNvSpPr>
            <a:spLocks noGrp="1"/>
          </p:cNvSpPr>
          <p:nvPr>
            <p:ph sz="half" idx="2"/>
          </p:nvPr>
        </p:nvSpPr>
        <p:spPr>
          <a:xfrm>
            <a:off x="4648200" y="1600200"/>
            <a:ext cx="1291952" cy="4525963"/>
          </a:xfrm>
        </p:spPr>
        <p:txBody>
          <a:bodyPr>
            <a:normAutofit fontScale="92500" lnSpcReduction="10000"/>
          </a:bodyPr>
          <a:lstStyle/>
          <a:p>
            <a:r>
              <a:rPr lang="cs-CZ" dirty="0" smtClean="0"/>
              <a:t>6.</a:t>
            </a:r>
          </a:p>
          <a:p>
            <a:r>
              <a:rPr lang="cs-CZ" dirty="0" smtClean="0"/>
              <a:t>2.</a:t>
            </a:r>
          </a:p>
          <a:p>
            <a:r>
              <a:rPr lang="cs-CZ" dirty="0" smtClean="0"/>
              <a:t>5.</a:t>
            </a:r>
          </a:p>
          <a:p>
            <a:r>
              <a:rPr lang="cs-CZ" dirty="0" smtClean="0"/>
              <a:t>3.</a:t>
            </a:r>
          </a:p>
          <a:p>
            <a:r>
              <a:rPr lang="cs-CZ" dirty="0" smtClean="0"/>
              <a:t>4.</a:t>
            </a:r>
          </a:p>
          <a:p>
            <a:r>
              <a:rPr lang="cs-CZ" dirty="0" smtClean="0"/>
              <a:t>10.</a:t>
            </a:r>
          </a:p>
          <a:p>
            <a:r>
              <a:rPr lang="cs-CZ" dirty="0" smtClean="0"/>
              <a:t>9.</a:t>
            </a:r>
          </a:p>
          <a:p>
            <a:r>
              <a:rPr lang="cs-CZ" dirty="0" smtClean="0"/>
              <a:t>7.</a:t>
            </a:r>
          </a:p>
          <a:p>
            <a:r>
              <a:rPr lang="cs-CZ" dirty="0" smtClean="0"/>
              <a:t>1.</a:t>
            </a:r>
          </a:p>
          <a:p>
            <a:r>
              <a:rPr lang="cs-CZ" dirty="0" smtClean="0"/>
              <a:t>8.</a:t>
            </a:r>
            <a:endParaRPr lang="cs-CZ" dirty="0"/>
          </a:p>
        </p:txBody>
      </p:sp>
      <p:pic>
        <p:nvPicPr>
          <p:cNvPr id="1029" name="Picture 5" descr="C:\Users\Alena\AppData\Local\Microsoft\Windows\Temporary Internet Files\Content.IE5\XFZ2XDBR\MP900407521[1].jpg"/>
          <p:cNvPicPr>
            <a:picLocks noChangeAspect="1" noChangeArrowheads="1"/>
          </p:cNvPicPr>
          <p:nvPr/>
        </p:nvPicPr>
        <p:blipFill>
          <a:blip r:embed="rId2" cstate="print"/>
          <a:srcRect/>
          <a:stretch>
            <a:fillRect/>
          </a:stretch>
        </p:blipFill>
        <p:spPr bwMode="auto">
          <a:xfrm>
            <a:off x="4932040" y="1412776"/>
            <a:ext cx="3917235" cy="4896544"/>
          </a:xfrm>
          <a:prstGeom prst="rect">
            <a:avLst/>
          </a:prstGeom>
          <a:noFill/>
        </p:spPr>
      </p:pic>
      <p:sp>
        <p:nvSpPr>
          <p:cNvPr id="9" name="TextovéPole 8"/>
          <p:cNvSpPr txBox="1"/>
          <p:nvPr/>
        </p:nvSpPr>
        <p:spPr>
          <a:xfrm>
            <a:off x="5364088" y="1556792"/>
            <a:ext cx="360040" cy="4031873"/>
          </a:xfrm>
          <a:prstGeom prst="rect">
            <a:avLst/>
          </a:prstGeom>
          <a:noFill/>
        </p:spPr>
        <p:txBody>
          <a:bodyPr wrap="square" rtlCol="0">
            <a:spAutoFit/>
          </a:bodyPr>
          <a:lstStyle/>
          <a:p>
            <a:r>
              <a:rPr lang="cs-CZ" sz="3200" dirty="0" smtClean="0">
                <a:solidFill>
                  <a:schemeClr val="bg1"/>
                </a:solidFill>
              </a:rPr>
              <a:t>kontrola</a:t>
            </a:r>
            <a:endParaRPr lang="cs-CZ" sz="3200" dirty="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570186"/>
          </a:xfrm>
          <a:solidFill>
            <a:srgbClr val="FFFF00"/>
          </a:solidFill>
        </p:spPr>
        <p:txBody>
          <a:bodyPr>
            <a:normAutofit fontScale="90000"/>
          </a:bodyPr>
          <a:lstStyle/>
          <a:p>
            <a:r>
              <a:rPr lang="cs-CZ" dirty="0" smtClean="0">
                <a:solidFill>
                  <a:srgbClr val="C00000"/>
                </a:solidFill>
              </a:rPr>
              <a:t>Urči správně podstatná jména a slovesa </a:t>
            </a:r>
            <a:r>
              <a:rPr lang="cs-CZ" sz="2800" dirty="0" smtClean="0"/>
              <a:t>(podstatná jména podtrhni </a:t>
            </a:r>
            <a:r>
              <a:rPr lang="cs-CZ" sz="2800" dirty="0" smtClean="0">
                <a:solidFill>
                  <a:srgbClr val="0070C0"/>
                </a:solidFill>
              </a:rPr>
              <a:t>rovnou čarou</a:t>
            </a:r>
            <a:r>
              <a:rPr lang="cs-CZ" sz="2800" dirty="0" smtClean="0"/>
              <a:t>, slovesa </a:t>
            </a:r>
            <a:r>
              <a:rPr lang="cs-CZ" sz="2800" dirty="0" smtClean="0">
                <a:solidFill>
                  <a:srgbClr val="FF0000"/>
                </a:solidFill>
              </a:rPr>
              <a:t>vlnovkou</a:t>
            </a:r>
            <a:r>
              <a:rPr lang="cs-CZ" sz="2800" dirty="0" smtClean="0"/>
              <a:t>)</a:t>
            </a:r>
            <a:endParaRPr lang="cs-CZ" dirty="0"/>
          </a:p>
        </p:txBody>
      </p:sp>
      <p:sp>
        <p:nvSpPr>
          <p:cNvPr id="3" name="Zástupný symbol pro obsah 2"/>
          <p:cNvSpPr>
            <a:spLocks noGrp="1"/>
          </p:cNvSpPr>
          <p:nvPr>
            <p:ph idx="1"/>
          </p:nvPr>
        </p:nvSpPr>
        <p:spPr>
          <a:xfrm>
            <a:off x="457200" y="1844824"/>
            <a:ext cx="8229600" cy="4752528"/>
          </a:xfrm>
        </p:spPr>
        <p:txBody>
          <a:bodyPr>
            <a:normAutofit/>
          </a:bodyPr>
          <a:lstStyle/>
          <a:p>
            <a:pPr>
              <a:buNone/>
            </a:pPr>
            <a:r>
              <a:rPr lang="cs-CZ" dirty="0" smtClean="0"/>
              <a:t>Kukačka</a:t>
            </a:r>
          </a:p>
          <a:p>
            <a:pPr>
              <a:buNone/>
            </a:pPr>
            <a:r>
              <a:rPr lang="cs-CZ" dirty="0" smtClean="0"/>
              <a:t>	Až uslyšíme v lese volání kukačky, víme, že už je jaro. Život kukačky je velice zajímavý. Kukačka klade svá vejce do cizích hnízd. Já ji viděl dávat vajíčko do hnízda konipasa. Když mládě vyroste, vyhodí ostatní mláďata z hnízda ven. Má stále hlad, křičí, piští a shání něco k jídlu. Brzy z hnízda ulítne.</a:t>
            </a:r>
          </a:p>
        </p:txBody>
      </p:sp>
      <p:cxnSp>
        <p:nvCxnSpPr>
          <p:cNvPr id="5" name="Přímá spojovací čára 4"/>
          <p:cNvCxnSpPr/>
          <p:nvPr/>
        </p:nvCxnSpPr>
        <p:spPr>
          <a:xfrm>
            <a:off x="3203848" y="2924944"/>
            <a:ext cx="57606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Přímá spojovací čára 8"/>
          <p:cNvCxnSpPr/>
          <p:nvPr/>
        </p:nvCxnSpPr>
        <p:spPr>
          <a:xfrm>
            <a:off x="4499992" y="4437112"/>
            <a:ext cx="100811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5652120" y="4437112"/>
            <a:ext cx="151216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Přímá spojovací čára 10"/>
          <p:cNvCxnSpPr/>
          <p:nvPr/>
        </p:nvCxnSpPr>
        <p:spPr>
          <a:xfrm>
            <a:off x="899592" y="4941168"/>
            <a:ext cx="9361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5868144" y="4941168"/>
            <a:ext cx="12961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a:off x="899592" y="5445224"/>
            <a:ext cx="100811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a:off x="2051720" y="5949280"/>
            <a:ext cx="57606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Přímá spojovací čára 14"/>
          <p:cNvCxnSpPr/>
          <p:nvPr/>
        </p:nvCxnSpPr>
        <p:spPr>
          <a:xfrm>
            <a:off x="3995936" y="5949280"/>
            <a:ext cx="108012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p:nvPr/>
        </p:nvCxnSpPr>
        <p:spPr>
          <a:xfrm>
            <a:off x="5004048" y="2924944"/>
            <a:ext cx="122413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8" name="Přímá spojovací čára 27"/>
          <p:cNvCxnSpPr/>
          <p:nvPr/>
        </p:nvCxnSpPr>
        <p:spPr>
          <a:xfrm>
            <a:off x="899592" y="3933056"/>
            <a:ext cx="12961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p:nvPr/>
        </p:nvCxnSpPr>
        <p:spPr>
          <a:xfrm>
            <a:off x="3923928" y="3933056"/>
            <a:ext cx="7920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a:off x="6372200" y="3933056"/>
            <a:ext cx="7920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Přímá spojovací čára 30"/>
          <p:cNvCxnSpPr/>
          <p:nvPr/>
        </p:nvCxnSpPr>
        <p:spPr>
          <a:xfrm>
            <a:off x="2771800" y="4437112"/>
            <a:ext cx="108012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6" name="Přímá spojovací čára 35"/>
          <p:cNvCxnSpPr/>
          <p:nvPr/>
        </p:nvCxnSpPr>
        <p:spPr>
          <a:xfrm>
            <a:off x="2123728" y="3429000"/>
            <a:ext cx="7200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7" name="Přímá spojovací čára 36"/>
          <p:cNvCxnSpPr/>
          <p:nvPr/>
        </p:nvCxnSpPr>
        <p:spPr>
          <a:xfrm>
            <a:off x="3059832" y="3429000"/>
            <a:ext cx="115212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0" name="Přímá spojovací čára 39"/>
          <p:cNvCxnSpPr/>
          <p:nvPr/>
        </p:nvCxnSpPr>
        <p:spPr>
          <a:xfrm>
            <a:off x="1259632" y="3429000"/>
            <a:ext cx="57606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1" name="Přímá spojovací čára 40"/>
          <p:cNvCxnSpPr/>
          <p:nvPr/>
        </p:nvCxnSpPr>
        <p:spPr>
          <a:xfrm>
            <a:off x="4355976" y="5373216"/>
            <a:ext cx="648072"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647" name="Skupina 646"/>
          <p:cNvGrpSpPr/>
          <p:nvPr/>
        </p:nvGrpSpPr>
        <p:grpSpPr>
          <a:xfrm>
            <a:off x="1475656" y="2924944"/>
            <a:ext cx="1375776" cy="45733"/>
            <a:chOff x="1403648" y="2924944"/>
            <a:chExt cx="1375776" cy="45733"/>
          </a:xfrm>
        </p:grpSpPr>
        <p:grpSp>
          <p:nvGrpSpPr>
            <p:cNvPr id="67" name="Skupina 66"/>
            <p:cNvGrpSpPr/>
            <p:nvPr/>
          </p:nvGrpSpPr>
          <p:grpSpPr>
            <a:xfrm rot="5400000">
              <a:off x="1426507" y="2902085"/>
              <a:ext cx="45719" cy="91438"/>
              <a:chOff x="2555776" y="1988840"/>
              <a:chExt cx="144016" cy="288032"/>
            </a:xfrm>
          </p:grpSpPr>
          <p:cxnSp>
            <p:nvCxnSpPr>
              <p:cNvPr id="59" name="Zakřivená spojovací čára 5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5" name="Zakřivená spojovací čára 6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8" name="Skupina 67"/>
            <p:cNvGrpSpPr/>
            <p:nvPr/>
          </p:nvGrpSpPr>
          <p:grpSpPr>
            <a:xfrm rot="5400000">
              <a:off x="1527239" y="2902086"/>
              <a:ext cx="45719" cy="91438"/>
              <a:chOff x="2555776" y="1988840"/>
              <a:chExt cx="144016" cy="288032"/>
            </a:xfrm>
          </p:grpSpPr>
          <p:cxnSp>
            <p:nvCxnSpPr>
              <p:cNvPr id="69" name="Zakřivená spojovací čára 6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0" name="Zakřivená spojovací čára 6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1" name="Skupina 70"/>
            <p:cNvGrpSpPr/>
            <p:nvPr/>
          </p:nvGrpSpPr>
          <p:grpSpPr>
            <a:xfrm rot="5400000">
              <a:off x="1632584" y="2902086"/>
              <a:ext cx="45719" cy="91438"/>
              <a:chOff x="2555776" y="1988840"/>
              <a:chExt cx="144016" cy="288032"/>
            </a:xfrm>
          </p:grpSpPr>
          <p:cxnSp>
            <p:nvCxnSpPr>
              <p:cNvPr id="72" name="Zakřivená spojovací čára 7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3" name="Zakřivená spojovací čára 7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4" name="Skupina 73"/>
            <p:cNvGrpSpPr/>
            <p:nvPr/>
          </p:nvGrpSpPr>
          <p:grpSpPr>
            <a:xfrm rot="5400000">
              <a:off x="1731604" y="2902087"/>
              <a:ext cx="45719" cy="91438"/>
              <a:chOff x="2555776" y="1988840"/>
              <a:chExt cx="144016" cy="288032"/>
            </a:xfrm>
          </p:grpSpPr>
          <p:cxnSp>
            <p:nvCxnSpPr>
              <p:cNvPr id="75" name="Zakřivená spojovací čára 7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6" name="Zakřivená spojovací čára 7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7" name="Skupina 76"/>
            <p:cNvGrpSpPr/>
            <p:nvPr/>
          </p:nvGrpSpPr>
          <p:grpSpPr>
            <a:xfrm rot="5400000">
              <a:off x="1826854" y="2902088"/>
              <a:ext cx="45719" cy="91438"/>
              <a:chOff x="2555776" y="1988840"/>
              <a:chExt cx="144016" cy="288032"/>
            </a:xfrm>
          </p:grpSpPr>
          <p:cxnSp>
            <p:nvCxnSpPr>
              <p:cNvPr id="78" name="Zakřivená spojovací čára 7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Zakřivená spojovací čára 7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0" name="Skupina 79"/>
            <p:cNvGrpSpPr/>
            <p:nvPr/>
          </p:nvGrpSpPr>
          <p:grpSpPr>
            <a:xfrm rot="5400000">
              <a:off x="1926867" y="2902089"/>
              <a:ext cx="45719" cy="91438"/>
              <a:chOff x="2555776" y="1988840"/>
              <a:chExt cx="144016" cy="288032"/>
            </a:xfrm>
          </p:grpSpPr>
          <p:cxnSp>
            <p:nvCxnSpPr>
              <p:cNvPr id="81" name="Zakřivená spojovací čára 8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2" name="Zakřivená spojovací čára 8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3" name="Skupina 82"/>
            <p:cNvGrpSpPr/>
            <p:nvPr/>
          </p:nvGrpSpPr>
          <p:grpSpPr>
            <a:xfrm rot="5400000">
              <a:off x="2026880" y="2902090"/>
              <a:ext cx="45719" cy="91438"/>
              <a:chOff x="2555776" y="1988840"/>
              <a:chExt cx="144016" cy="288032"/>
            </a:xfrm>
          </p:grpSpPr>
          <p:cxnSp>
            <p:nvCxnSpPr>
              <p:cNvPr id="84" name="Zakřivená spojovací čára 8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5" name="Zakřivená spojovací čára 8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6" name="Skupina 85"/>
            <p:cNvGrpSpPr/>
            <p:nvPr/>
          </p:nvGrpSpPr>
          <p:grpSpPr>
            <a:xfrm rot="5400000">
              <a:off x="2122130" y="2902091"/>
              <a:ext cx="45719" cy="91438"/>
              <a:chOff x="2555776" y="1988840"/>
              <a:chExt cx="144016" cy="288032"/>
            </a:xfrm>
          </p:grpSpPr>
          <p:cxnSp>
            <p:nvCxnSpPr>
              <p:cNvPr id="87" name="Zakřivená spojovací čára 8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8" name="Zakřivená spojovací čára 8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9" name="Skupina 88"/>
            <p:cNvGrpSpPr/>
            <p:nvPr/>
          </p:nvGrpSpPr>
          <p:grpSpPr>
            <a:xfrm rot="5400000">
              <a:off x="2222142" y="2902092"/>
              <a:ext cx="45719" cy="91438"/>
              <a:chOff x="2555776" y="1988840"/>
              <a:chExt cx="144016" cy="288032"/>
            </a:xfrm>
          </p:grpSpPr>
          <p:cxnSp>
            <p:nvCxnSpPr>
              <p:cNvPr id="90" name="Zakřivená spojovací čára 8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1" name="Zakřivená spojovací čára 9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92" name="Skupina 91"/>
            <p:cNvGrpSpPr/>
            <p:nvPr/>
          </p:nvGrpSpPr>
          <p:grpSpPr>
            <a:xfrm rot="5400000">
              <a:off x="2317392" y="2902093"/>
              <a:ext cx="45719" cy="91438"/>
              <a:chOff x="2555776" y="1988840"/>
              <a:chExt cx="144016" cy="288032"/>
            </a:xfrm>
          </p:grpSpPr>
          <p:cxnSp>
            <p:nvCxnSpPr>
              <p:cNvPr id="93" name="Zakřivená spojovací čára 9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4" name="Zakřivená spojovací čára 9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95" name="Skupina 94"/>
            <p:cNvGrpSpPr/>
            <p:nvPr/>
          </p:nvGrpSpPr>
          <p:grpSpPr>
            <a:xfrm rot="5400000">
              <a:off x="2417405" y="2902094"/>
              <a:ext cx="45719" cy="91438"/>
              <a:chOff x="2555776" y="1988840"/>
              <a:chExt cx="144016" cy="288032"/>
            </a:xfrm>
          </p:grpSpPr>
          <p:cxnSp>
            <p:nvCxnSpPr>
              <p:cNvPr id="96" name="Zakřivená spojovací čára 9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7" name="Zakřivená spojovací čára 9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98" name="Skupina 97"/>
            <p:cNvGrpSpPr/>
            <p:nvPr/>
          </p:nvGrpSpPr>
          <p:grpSpPr>
            <a:xfrm rot="5400000">
              <a:off x="2512655" y="2902096"/>
              <a:ext cx="45719" cy="91438"/>
              <a:chOff x="2555776" y="1988840"/>
              <a:chExt cx="144016" cy="288032"/>
            </a:xfrm>
          </p:grpSpPr>
          <p:cxnSp>
            <p:nvCxnSpPr>
              <p:cNvPr id="99" name="Zakřivená spojovací čára 9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0" name="Zakřivená spojovací čára 9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01" name="Skupina 100"/>
            <p:cNvGrpSpPr/>
            <p:nvPr/>
          </p:nvGrpSpPr>
          <p:grpSpPr>
            <a:xfrm rot="5400000">
              <a:off x="2613213" y="2902098"/>
              <a:ext cx="45719" cy="91438"/>
              <a:chOff x="2555776" y="1988840"/>
              <a:chExt cx="144016" cy="288032"/>
            </a:xfrm>
          </p:grpSpPr>
          <p:cxnSp>
            <p:nvCxnSpPr>
              <p:cNvPr id="102" name="Zakřivená spojovací čára 10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3" name="Zakřivená spojovací čára 10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04" name="Skupina 103"/>
            <p:cNvGrpSpPr/>
            <p:nvPr/>
          </p:nvGrpSpPr>
          <p:grpSpPr>
            <a:xfrm rot="5400000">
              <a:off x="2710845" y="2902099"/>
              <a:ext cx="45719" cy="91438"/>
              <a:chOff x="2555776" y="1988840"/>
              <a:chExt cx="144016" cy="288032"/>
            </a:xfrm>
          </p:grpSpPr>
          <p:cxnSp>
            <p:nvCxnSpPr>
              <p:cNvPr id="105" name="Zakřivená spojovací čára 10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6" name="Zakřivená spojovací čára 10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39" name="Skupina 638"/>
          <p:cNvGrpSpPr/>
          <p:nvPr/>
        </p:nvGrpSpPr>
        <p:grpSpPr>
          <a:xfrm>
            <a:off x="6559501" y="2924943"/>
            <a:ext cx="787061" cy="45725"/>
            <a:chOff x="6487493" y="2924943"/>
            <a:chExt cx="787061" cy="45725"/>
          </a:xfrm>
        </p:grpSpPr>
        <p:grpSp>
          <p:nvGrpSpPr>
            <p:cNvPr id="110" name="Skupina 109"/>
            <p:cNvGrpSpPr/>
            <p:nvPr/>
          </p:nvGrpSpPr>
          <p:grpSpPr>
            <a:xfrm rot="5400000">
              <a:off x="6510352" y="2902084"/>
              <a:ext cx="45719" cy="91438"/>
              <a:chOff x="2555776" y="1988840"/>
              <a:chExt cx="144016" cy="288032"/>
            </a:xfrm>
          </p:grpSpPr>
          <p:cxnSp>
            <p:nvCxnSpPr>
              <p:cNvPr id="111" name="Zakřivená spojovací čára 11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2" name="Zakřivená spojovací čára 11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13" name="Skupina 112"/>
            <p:cNvGrpSpPr/>
            <p:nvPr/>
          </p:nvGrpSpPr>
          <p:grpSpPr>
            <a:xfrm rot="5400000">
              <a:off x="6611084" y="2902085"/>
              <a:ext cx="45719" cy="91438"/>
              <a:chOff x="2555776" y="1988840"/>
              <a:chExt cx="144016" cy="288032"/>
            </a:xfrm>
          </p:grpSpPr>
          <p:cxnSp>
            <p:nvCxnSpPr>
              <p:cNvPr id="114" name="Zakřivená spojovací čára 11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5" name="Zakřivená spojovací čára 11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16" name="Skupina 115"/>
            <p:cNvGrpSpPr/>
            <p:nvPr/>
          </p:nvGrpSpPr>
          <p:grpSpPr>
            <a:xfrm rot="5400000">
              <a:off x="6716429" y="2902085"/>
              <a:ext cx="45719" cy="91438"/>
              <a:chOff x="2555776" y="1988840"/>
              <a:chExt cx="144016" cy="288032"/>
            </a:xfrm>
          </p:grpSpPr>
          <p:cxnSp>
            <p:nvCxnSpPr>
              <p:cNvPr id="117" name="Zakřivená spojovací čára 11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8" name="Zakřivená spojovací čára 11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19" name="Skupina 118"/>
            <p:cNvGrpSpPr/>
            <p:nvPr/>
          </p:nvGrpSpPr>
          <p:grpSpPr>
            <a:xfrm rot="5400000">
              <a:off x="6815449" y="2902086"/>
              <a:ext cx="45719" cy="91438"/>
              <a:chOff x="2555776" y="1988840"/>
              <a:chExt cx="144016" cy="288032"/>
            </a:xfrm>
          </p:grpSpPr>
          <p:cxnSp>
            <p:nvCxnSpPr>
              <p:cNvPr id="120" name="Zakřivená spojovací čára 11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1" name="Zakřivená spojovací čára 12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22" name="Skupina 121"/>
            <p:cNvGrpSpPr/>
            <p:nvPr/>
          </p:nvGrpSpPr>
          <p:grpSpPr>
            <a:xfrm rot="5400000">
              <a:off x="6910699" y="2902087"/>
              <a:ext cx="45719" cy="91438"/>
              <a:chOff x="2555776" y="1988840"/>
              <a:chExt cx="144016" cy="288032"/>
            </a:xfrm>
          </p:grpSpPr>
          <p:cxnSp>
            <p:nvCxnSpPr>
              <p:cNvPr id="123" name="Zakřivená spojovací čára 12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4" name="Zakřivená spojovací čára 12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25" name="Skupina 124"/>
            <p:cNvGrpSpPr/>
            <p:nvPr/>
          </p:nvGrpSpPr>
          <p:grpSpPr>
            <a:xfrm rot="5400000">
              <a:off x="7010712" y="2902088"/>
              <a:ext cx="45719" cy="91438"/>
              <a:chOff x="2555776" y="1988840"/>
              <a:chExt cx="144016" cy="288032"/>
            </a:xfrm>
          </p:grpSpPr>
          <p:cxnSp>
            <p:nvCxnSpPr>
              <p:cNvPr id="126" name="Zakřivená spojovací čára 12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7" name="Zakřivená spojovací čára 12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28" name="Skupina 127"/>
            <p:cNvGrpSpPr/>
            <p:nvPr/>
          </p:nvGrpSpPr>
          <p:grpSpPr>
            <a:xfrm rot="5400000">
              <a:off x="7110725" y="2902089"/>
              <a:ext cx="45719" cy="91438"/>
              <a:chOff x="2555776" y="1988840"/>
              <a:chExt cx="144016" cy="288032"/>
            </a:xfrm>
          </p:grpSpPr>
          <p:cxnSp>
            <p:nvCxnSpPr>
              <p:cNvPr id="129" name="Zakřivená spojovací čára 12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0" name="Zakřivená spojovací čára 12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31" name="Skupina 130"/>
            <p:cNvGrpSpPr/>
            <p:nvPr/>
          </p:nvGrpSpPr>
          <p:grpSpPr>
            <a:xfrm rot="5400000">
              <a:off x="7205975" y="2902090"/>
              <a:ext cx="45719" cy="91438"/>
              <a:chOff x="2555776" y="1988840"/>
              <a:chExt cx="144016" cy="288032"/>
            </a:xfrm>
          </p:grpSpPr>
          <p:cxnSp>
            <p:nvCxnSpPr>
              <p:cNvPr id="132" name="Zakřivená spojovací čára 13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3" name="Zakřivená spojovací čára 13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6" name="Skupina 645"/>
          <p:cNvGrpSpPr/>
          <p:nvPr/>
        </p:nvGrpSpPr>
        <p:grpSpPr>
          <a:xfrm>
            <a:off x="971600" y="3429000"/>
            <a:ext cx="297515" cy="45720"/>
            <a:chOff x="899592" y="3429000"/>
            <a:chExt cx="297515" cy="45720"/>
          </a:xfrm>
        </p:grpSpPr>
        <p:grpSp>
          <p:nvGrpSpPr>
            <p:cNvPr id="152" name="Skupina 151"/>
            <p:cNvGrpSpPr/>
            <p:nvPr/>
          </p:nvGrpSpPr>
          <p:grpSpPr>
            <a:xfrm rot="5400000">
              <a:off x="922451" y="3406141"/>
              <a:ext cx="45719" cy="91438"/>
              <a:chOff x="2555776" y="1988840"/>
              <a:chExt cx="144016" cy="288032"/>
            </a:xfrm>
          </p:grpSpPr>
          <p:cxnSp>
            <p:nvCxnSpPr>
              <p:cNvPr id="153" name="Zakřivená spojovací čára 15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4" name="Zakřivená spojovací čára 15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55" name="Skupina 154"/>
            <p:cNvGrpSpPr/>
            <p:nvPr/>
          </p:nvGrpSpPr>
          <p:grpSpPr>
            <a:xfrm rot="5400000">
              <a:off x="1023183" y="3406142"/>
              <a:ext cx="45719" cy="91438"/>
              <a:chOff x="2555776" y="1988840"/>
              <a:chExt cx="144016" cy="288032"/>
            </a:xfrm>
          </p:grpSpPr>
          <p:cxnSp>
            <p:nvCxnSpPr>
              <p:cNvPr id="156" name="Zakřivená spojovací čára 15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7" name="Zakřivená spojovací čára 15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58" name="Skupina 157"/>
            <p:cNvGrpSpPr/>
            <p:nvPr/>
          </p:nvGrpSpPr>
          <p:grpSpPr>
            <a:xfrm rot="5400000">
              <a:off x="1128528" y="3406142"/>
              <a:ext cx="45719" cy="91438"/>
              <a:chOff x="2555776" y="1988840"/>
              <a:chExt cx="144016" cy="288032"/>
            </a:xfrm>
          </p:grpSpPr>
          <p:cxnSp>
            <p:nvCxnSpPr>
              <p:cNvPr id="159" name="Zakřivená spojovací čára 15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0" name="Zakřivená spojovací čára 15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8" name="Skupina 647"/>
          <p:cNvGrpSpPr/>
          <p:nvPr/>
        </p:nvGrpSpPr>
        <p:grpSpPr>
          <a:xfrm>
            <a:off x="4393406" y="3428987"/>
            <a:ext cx="297515" cy="45720"/>
            <a:chOff x="4393406" y="3428987"/>
            <a:chExt cx="297515" cy="45720"/>
          </a:xfrm>
        </p:grpSpPr>
        <p:grpSp>
          <p:nvGrpSpPr>
            <p:cNvPr id="194" name="Skupina 193"/>
            <p:cNvGrpSpPr/>
            <p:nvPr/>
          </p:nvGrpSpPr>
          <p:grpSpPr>
            <a:xfrm rot="5400000">
              <a:off x="4416265" y="3406128"/>
              <a:ext cx="45719" cy="91438"/>
              <a:chOff x="2555776" y="1988840"/>
              <a:chExt cx="144016" cy="288032"/>
            </a:xfrm>
          </p:grpSpPr>
          <p:cxnSp>
            <p:nvCxnSpPr>
              <p:cNvPr id="195" name="Zakřivená spojovací čára 19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6" name="Zakřivená spojovací čára 19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97" name="Skupina 196"/>
            <p:cNvGrpSpPr/>
            <p:nvPr/>
          </p:nvGrpSpPr>
          <p:grpSpPr>
            <a:xfrm rot="5400000">
              <a:off x="4516997" y="3406129"/>
              <a:ext cx="45719" cy="91438"/>
              <a:chOff x="2555776" y="1988840"/>
              <a:chExt cx="144016" cy="288032"/>
            </a:xfrm>
          </p:grpSpPr>
          <p:cxnSp>
            <p:nvCxnSpPr>
              <p:cNvPr id="198" name="Zakřivená spojovací čára 19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9" name="Zakřivená spojovací čára 19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00" name="Skupina 199"/>
            <p:cNvGrpSpPr/>
            <p:nvPr/>
          </p:nvGrpSpPr>
          <p:grpSpPr>
            <a:xfrm rot="5400000">
              <a:off x="4622342" y="3406129"/>
              <a:ext cx="45719" cy="91438"/>
              <a:chOff x="2555776" y="1988840"/>
              <a:chExt cx="144016" cy="288032"/>
            </a:xfrm>
          </p:grpSpPr>
          <p:cxnSp>
            <p:nvCxnSpPr>
              <p:cNvPr id="201" name="Zakřivená spojovací čára 20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2" name="Zakřivená spojovací čára 20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4" name="Skupina 643"/>
          <p:cNvGrpSpPr/>
          <p:nvPr/>
        </p:nvGrpSpPr>
        <p:grpSpPr>
          <a:xfrm>
            <a:off x="2349699" y="3933055"/>
            <a:ext cx="787061" cy="45725"/>
            <a:chOff x="2349699" y="3933055"/>
            <a:chExt cx="787061" cy="45725"/>
          </a:xfrm>
        </p:grpSpPr>
        <p:grpSp>
          <p:nvGrpSpPr>
            <p:cNvPr id="236" name="Skupina 235"/>
            <p:cNvGrpSpPr/>
            <p:nvPr/>
          </p:nvGrpSpPr>
          <p:grpSpPr>
            <a:xfrm rot="5400000">
              <a:off x="2372558" y="3910196"/>
              <a:ext cx="45719" cy="91438"/>
              <a:chOff x="2555776" y="1988840"/>
              <a:chExt cx="144016" cy="288032"/>
            </a:xfrm>
          </p:grpSpPr>
          <p:cxnSp>
            <p:nvCxnSpPr>
              <p:cNvPr id="237" name="Zakřivená spojovací čára 23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8" name="Zakřivená spojovací čára 23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39" name="Skupina 238"/>
            <p:cNvGrpSpPr/>
            <p:nvPr/>
          </p:nvGrpSpPr>
          <p:grpSpPr>
            <a:xfrm rot="5400000">
              <a:off x="2473290" y="3910197"/>
              <a:ext cx="45719" cy="91438"/>
              <a:chOff x="2555776" y="1988840"/>
              <a:chExt cx="144016" cy="288032"/>
            </a:xfrm>
          </p:grpSpPr>
          <p:cxnSp>
            <p:nvCxnSpPr>
              <p:cNvPr id="240" name="Zakřivená spojovací čára 23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1" name="Zakřivená spojovací čára 24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42" name="Skupina 241"/>
            <p:cNvGrpSpPr/>
            <p:nvPr/>
          </p:nvGrpSpPr>
          <p:grpSpPr>
            <a:xfrm rot="5400000">
              <a:off x="2578635" y="3910197"/>
              <a:ext cx="45719" cy="91438"/>
              <a:chOff x="2555776" y="1988840"/>
              <a:chExt cx="144016" cy="288032"/>
            </a:xfrm>
          </p:grpSpPr>
          <p:cxnSp>
            <p:nvCxnSpPr>
              <p:cNvPr id="243" name="Zakřivená spojovací čára 24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4" name="Zakřivená spojovací čára 24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45" name="Skupina 244"/>
            <p:cNvGrpSpPr/>
            <p:nvPr/>
          </p:nvGrpSpPr>
          <p:grpSpPr>
            <a:xfrm rot="5400000">
              <a:off x="2677655" y="3910198"/>
              <a:ext cx="45719" cy="91438"/>
              <a:chOff x="2555776" y="1988840"/>
              <a:chExt cx="144016" cy="288032"/>
            </a:xfrm>
          </p:grpSpPr>
          <p:cxnSp>
            <p:nvCxnSpPr>
              <p:cNvPr id="246" name="Zakřivená spojovací čára 24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7" name="Zakřivená spojovací čára 24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48" name="Skupina 247"/>
            <p:cNvGrpSpPr/>
            <p:nvPr/>
          </p:nvGrpSpPr>
          <p:grpSpPr>
            <a:xfrm rot="5400000">
              <a:off x="2772905" y="3910199"/>
              <a:ext cx="45719" cy="91438"/>
              <a:chOff x="2555776" y="1988840"/>
              <a:chExt cx="144016" cy="288032"/>
            </a:xfrm>
          </p:grpSpPr>
          <p:cxnSp>
            <p:nvCxnSpPr>
              <p:cNvPr id="249" name="Zakřivená spojovací čára 24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0" name="Zakřivená spojovací čára 24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51" name="Skupina 250"/>
            <p:cNvGrpSpPr/>
            <p:nvPr/>
          </p:nvGrpSpPr>
          <p:grpSpPr>
            <a:xfrm rot="5400000">
              <a:off x="2872918" y="3910200"/>
              <a:ext cx="45719" cy="91438"/>
              <a:chOff x="2555776" y="1988840"/>
              <a:chExt cx="144016" cy="288032"/>
            </a:xfrm>
          </p:grpSpPr>
          <p:cxnSp>
            <p:nvCxnSpPr>
              <p:cNvPr id="252" name="Zakřivená spojovací čára 25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3" name="Zakřivená spojovací čára 25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54" name="Skupina 253"/>
            <p:cNvGrpSpPr/>
            <p:nvPr/>
          </p:nvGrpSpPr>
          <p:grpSpPr>
            <a:xfrm rot="5400000">
              <a:off x="2972931" y="3910201"/>
              <a:ext cx="45719" cy="91438"/>
              <a:chOff x="2555776" y="1988840"/>
              <a:chExt cx="144016" cy="288032"/>
            </a:xfrm>
          </p:grpSpPr>
          <p:cxnSp>
            <p:nvCxnSpPr>
              <p:cNvPr id="255" name="Zakřivená spojovací čára 25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6" name="Zakřivená spojovací čára 25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57" name="Skupina 256"/>
            <p:cNvGrpSpPr/>
            <p:nvPr/>
          </p:nvGrpSpPr>
          <p:grpSpPr>
            <a:xfrm rot="5400000">
              <a:off x="3068181" y="3910202"/>
              <a:ext cx="45719" cy="91438"/>
              <a:chOff x="2555776" y="1988840"/>
              <a:chExt cx="144016" cy="288032"/>
            </a:xfrm>
          </p:grpSpPr>
          <p:cxnSp>
            <p:nvCxnSpPr>
              <p:cNvPr id="258" name="Zakřivená spojovací čára 25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9" name="Zakřivená spojovací čára 25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5" name="Skupina 644"/>
          <p:cNvGrpSpPr/>
          <p:nvPr/>
        </p:nvGrpSpPr>
        <p:grpSpPr>
          <a:xfrm>
            <a:off x="882527" y="4365102"/>
            <a:ext cx="787061" cy="45725"/>
            <a:chOff x="882527" y="4365102"/>
            <a:chExt cx="787061" cy="45725"/>
          </a:xfrm>
        </p:grpSpPr>
        <p:grpSp>
          <p:nvGrpSpPr>
            <p:cNvPr id="278" name="Skupina 277"/>
            <p:cNvGrpSpPr/>
            <p:nvPr/>
          </p:nvGrpSpPr>
          <p:grpSpPr>
            <a:xfrm rot="5400000">
              <a:off x="905386" y="4342243"/>
              <a:ext cx="45719" cy="91438"/>
              <a:chOff x="2555776" y="1988840"/>
              <a:chExt cx="144016" cy="288032"/>
            </a:xfrm>
          </p:grpSpPr>
          <p:cxnSp>
            <p:nvCxnSpPr>
              <p:cNvPr id="279" name="Zakřivená spojovací čára 27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0" name="Zakřivená spojovací čára 27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81" name="Skupina 280"/>
            <p:cNvGrpSpPr/>
            <p:nvPr/>
          </p:nvGrpSpPr>
          <p:grpSpPr>
            <a:xfrm rot="5400000">
              <a:off x="1006118" y="4342244"/>
              <a:ext cx="45719" cy="91438"/>
              <a:chOff x="2555776" y="1988840"/>
              <a:chExt cx="144016" cy="288032"/>
            </a:xfrm>
          </p:grpSpPr>
          <p:cxnSp>
            <p:nvCxnSpPr>
              <p:cNvPr id="282" name="Zakřivená spojovací čára 28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3" name="Zakřivená spojovací čára 28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84" name="Skupina 283"/>
            <p:cNvGrpSpPr/>
            <p:nvPr/>
          </p:nvGrpSpPr>
          <p:grpSpPr>
            <a:xfrm rot="5400000">
              <a:off x="1111463" y="4342244"/>
              <a:ext cx="45719" cy="91438"/>
              <a:chOff x="2555776" y="1988840"/>
              <a:chExt cx="144016" cy="288032"/>
            </a:xfrm>
          </p:grpSpPr>
          <p:cxnSp>
            <p:nvCxnSpPr>
              <p:cNvPr id="285" name="Zakřivená spojovací čára 28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6" name="Zakřivená spojovací čára 28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87" name="Skupina 286"/>
            <p:cNvGrpSpPr/>
            <p:nvPr/>
          </p:nvGrpSpPr>
          <p:grpSpPr>
            <a:xfrm rot="5400000">
              <a:off x="1210483" y="4342245"/>
              <a:ext cx="45719" cy="91438"/>
              <a:chOff x="2555776" y="1988840"/>
              <a:chExt cx="144016" cy="288032"/>
            </a:xfrm>
          </p:grpSpPr>
          <p:cxnSp>
            <p:nvCxnSpPr>
              <p:cNvPr id="288" name="Zakřivená spojovací čára 28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9" name="Zakřivená spojovací čára 28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90" name="Skupina 289"/>
            <p:cNvGrpSpPr/>
            <p:nvPr/>
          </p:nvGrpSpPr>
          <p:grpSpPr>
            <a:xfrm rot="5400000">
              <a:off x="1305733" y="4342246"/>
              <a:ext cx="45719" cy="91438"/>
              <a:chOff x="2555776" y="1988840"/>
              <a:chExt cx="144016" cy="288032"/>
            </a:xfrm>
          </p:grpSpPr>
          <p:cxnSp>
            <p:nvCxnSpPr>
              <p:cNvPr id="291" name="Zakřivená spojovací čára 29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2" name="Zakřivená spojovací čára 29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93" name="Skupina 292"/>
            <p:cNvGrpSpPr/>
            <p:nvPr/>
          </p:nvGrpSpPr>
          <p:grpSpPr>
            <a:xfrm rot="5400000">
              <a:off x="1405746" y="4342247"/>
              <a:ext cx="45719" cy="91438"/>
              <a:chOff x="2555776" y="1988840"/>
              <a:chExt cx="144016" cy="288032"/>
            </a:xfrm>
          </p:grpSpPr>
          <p:cxnSp>
            <p:nvCxnSpPr>
              <p:cNvPr id="294" name="Zakřivená spojovací čára 29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5" name="Zakřivená spojovací čára 29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96" name="Skupina 295"/>
            <p:cNvGrpSpPr/>
            <p:nvPr/>
          </p:nvGrpSpPr>
          <p:grpSpPr>
            <a:xfrm rot="5400000">
              <a:off x="1505759" y="4342248"/>
              <a:ext cx="45719" cy="91438"/>
              <a:chOff x="2555776" y="1988840"/>
              <a:chExt cx="144016" cy="288032"/>
            </a:xfrm>
          </p:grpSpPr>
          <p:cxnSp>
            <p:nvCxnSpPr>
              <p:cNvPr id="297" name="Zakřivená spojovací čára 29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8" name="Zakřivená spojovací čára 29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299" name="Skupina 298"/>
            <p:cNvGrpSpPr/>
            <p:nvPr/>
          </p:nvGrpSpPr>
          <p:grpSpPr>
            <a:xfrm rot="5400000">
              <a:off x="1601009" y="4342249"/>
              <a:ext cx="45719" cy="91438"/>
              <a:chOff x="2555776" y="1988840"/>
              <a:chExt cx="144016" cy="288032"/>
            </a:xfrm>
          </p:grpSpPr>
          <p:cxnSp>
            <p:nvCxnSpPr>
              <p:cNvPr id="300" name="Zakřivená spojovací čára 29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1" name="Zakřivená spojovací čára 30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3" name="Skupina 642"/>
          <p:cNvGrpSpPr/>
          <p:nvPr/>
        </p:nvGrpSpPr>
        <p:grpSpPr>
          <a:xfrm>
            <a:off x="1806972" y="4365103"/>
            <a:ext cx="887073" cy="45726"/>
            <a:chOff x="1806972" y="4365103"/>
            <a:chExt cx="887073" cy="45726"/>
          </a:xfrm>
        </p:grpSpPr>
        <p:grpSp>
          <p:nvGrpSpPr>
            <p:cNvPr id="320" name="Skupina 319"/>
            <p:cNvGrpSpPr/>
            <p:nvPr/>
          </p:nvGrpSpPr>
          <p:grpSpPr>
            <a:xfrm rot="5400000">
              <a:off x="1829831" y="4342244"/>
              <a:ext cx="45719" cy="91438"/>
              <a:chOff x="2555776" y="1988840"/>
              <a:chExt cx="144016" cy="288032"/>
            </a:xfrm>
          </p:grpSpPr>
          <p:cxnSp>
            <p:nvCxnSpPr>
              <p:cNvPr id="321" name="Zakřivená spojovací čára 32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22" name="Zakřivená spojovací čára 32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23" name="Skupina 322"/>
            <p:cNvGrpSpPr/>
            <p:nvPr/>
          </p:nvGrpSpPr>
          <p:grpSpPr>
            <a:xfrm rot="5400000">
              <a:off x="1930563" y="4342245"/>
              <a:ext cx="45719" cy="91438"/>
              <a:chOff x="2555776" y="1988840"/>
              <a:chExt cx="144016" cy="288032"/>
            </a:xfrm>
          </p:grpSpPr>
          <p:cxnSp>
            <p:nvCxnSpPr>
              <p:cNvPr id="324" name="Zakřivená spojovací čára 32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25" name="Zakřivená spojovací čára 32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26" name="Skupina 325"/>
            <p:cNvGrpSpPr/>
            <p:nvPr/>
          </p:nvGrpSpPr>
          <p:grpSpPr>
            <a:xfrm rot="5400000">
              <a:off x="2035908" y="4342245"/>
              <a:ext cx="45719" cy="91438"/>
              <a:chOff x="2555776" y="1988840"/>
              <a:chExt cx="144016" cy="288032"/>
            </a:xfrm>
          </p:grpSpPr>
          <p:cxnSp>
            <p:nvCxnSpPr>
              <p:cNvPr id="327" name="Zakřivená spojovací čára 32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28" name="Zakřivená spojovací čára 32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29" name="Skupina 328"/>
            <p:cNvGrpSpPr/>
            <p:nvPr/>
          </p:nvGrpSpPr>
          <p:grpSpPr>
            <a:xfrm rot="5400000">
              <a:off x="2134928" y="4342246"/>
              <a:ext cx="45719" cy="91438"/>
              <a:chOff x="2555776" y="1988840"/>
              <a:chExt cx="144016" cy="288032"/>
            </a:xfrm>
          </p:grpSpPr>
          <p:cxnSp>
            <p:nvCxnSpPr>
              <p:cNvPr id="330" name="Zakřivená spojovací čára 32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1" name="Zakřivená spojovací čára 33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32" name="Skupina 331"/>
            <p:cNvGrpSpPr/>
            <p:nvPr/>
          </p:nvGrpSpPr>
          <p:grpSpPr>
            <a:xfrm rot="5400000">
              <a:off x="2230178" y="4342247"/>
              <a:ext cx="45719" cy="91438"/>
              <a:chOff x="2555776" y="1988840"/>
              <a:chExt cx="144016" cy="288032"/>
            </a:xfrm>
          </p:grpSpPr>
          <p:cxnSp>
            <p:nvCxnSpPr>
              <p:cNvPr id="333" name="Zakřivená spojovací čára 33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4" name="Zakřivená spojovací čára 33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35" name="Skupina 334"/>
            <p:cNvGrpSpPr/>
            <p:nvPr/>
          </p:nvGrpSpPr>
          <p:grpSpPr>
            <a:xfrm rot="5400000">
              <a:off x="2330191" y="4342248"/>
              <a:ext cx="45719" cy="91438"/>
              <a:chOff x="2555776" y="1988840"/>
              <a:chExt cx="144016" cy="288032"/>
            </a:xfrm>
          </p:grpSpPr>
          <p:cxnSp>
            <p:nvCxnSpPr>
              <p:cNvPr id="336" name="Zakřivená spojovací čára 33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7" name="Zakřivená spojovací čára 33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38" name="Skupina 337"/>
            <p:cNvGrpSpPr/>
            <p:nvPr/>
          </p:nvGrpSpPr>
          <p:grpSpPr>
            <a:xfrm rot="5400000">
              <a:off x="2430204" y="4342249"/>
              <a:ext cx="45719" cy="91438"/>
              <a:chOff x="2555776" y="1988840"/>
              <a:chExt cx="144016" cy="288032"/>
            </a:xfrm>
          </p:grpSpPr>
          <p:cxnSp>
            <p:nvCxnSpPr>
              <p:cNvPr id="339" name="Zakřivená spojovací čára 33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0" name="Zakřivená spojovací čára 33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41" name="Skupina 340"/>
            <p:cNvGrpSpPr/>
            <p:nvPr/>
          </p:nvGrpSpPr>
          <p:grpSpPr>
            <a:xfrm rot="5400000">
              <a:off x="2525454" y="4342250"/>
              <a:ext cx="45719" cy="91438"/>
              <a:chOff x="2555776" y="1988840"/>
              <a:chExt cx="144016" cy="288032"/>
            </a:xfrm>
          </p:grpSpPr>
          <p:cxnSp>
            <p:nvCxnSpPr>
              <p:cNvPr id="342" name="Zakřivená spojovací čára 34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3" name="Zakřivená spojovací čára 34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44" name="Skupina 343"/>
            <p:cNvGrpSpPr/>
            <p:nvPr/>
          </p:nvGrpSpPr>
          <p:grpSpPr>
            <a:xfrm rot="5400000">
              <a:off x="2625466" y="4342251"/>
              <a:ext cx="45719" cy="91438"/>
              <a:chOff x="2555776" y="1988840"/>
              <a:chExt cx="144016" cy="288032"/>
            </a:xfrm>
          </p:grpSpPr>
          <p:cxnSp>
            <p:nvCxnSpPr>
              <p:cNvPr id="345" name="Zakřivená spojovací čára 34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6" name="Zakřivená spojovací čára 34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1" name="Skupina 640"/>
          <p:cNvGrpSpPr/>
          <p:nvPr/>
        </p:nvGrpSpPr>
        <p:grpSpPr>
          <a:xfrm>
            <a:off x="2022996" y="4869159"/>
            <a:ext cx="1177586" cy="45730"/>
            <a:chOff x="2022996" y="4869159"/>
            <a:chExt cx="1177586" cy="45730"/>
          </a:xfrm>
        </p:grpSpPr>
        <p:grpSp>
          <p:nvGrpSpPr>
            <p:cNvPr id="362" name="Skupina 361"/>
            <p:cNvGrpSpPr/>
            <p:nvPr/>
          </p:nvGrpSpPr>
          <p:grpSpPr>
            <a:xfrm rot="5400000">
              <a:off x="2045855" y="4846300"/>
              <a:ext cx="45719" cy="91438"/>
              <a:chOff x="2555776" y="1988840"/>
              <a:chExt cx="144016" cy="288032"/>
            </a:xfrm>
          </p:grpSpPr>
          <p:cxnSp>
            <p:nvCxnSpPr>
              <p:cNvPr id="363" name="Zakřivená spojovací čára 36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64" name="Zakřivená spojovací čára 36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65" name="Skupina 364"/>
            <p:cNvGrpSpPr/>
            <p:nvPr/>
          </p:nvGrpSpPr>
          <p:grpSpPr>
            <a:xfrm rot="5400000">
              <a:off x="2146587" y="4846301"/>
              <a:ext cx="45719" cy="91438"/>
              <a:chOff x="2555776" y="1988840"/>
              <a:chExt cx="144016" cy="288032"/>
            </a:xfrm>
          </p:grpSpPr>
          <p:cxnSp>
            <p:nvCxnSpPr>
              <p:cNvPr id="366" name="Zakřivená spojovací čára 36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67" name="Zakřivená spojovací čára 36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68" name="Skupina 367"/>
            <p:cNvGrpSpPr/>
            <p:nvPr/>
          </p:nvGrpSpPr>
          <p:grpSpPr>
            <a:xfrm rot="5400000">
              <a:off x="2251932" y="4846301"/>
              <a:ext cx="45719" cy="91438"/>
              <a:chOff x="2555776" y="1988840"/>
              <a:chExt cx="144016" cy="288032"/>
            </a:xfrm>
          </p:grpSpPr>
          <p:cxnSp>
            <p:nvCxnSpPr>
              <p:cNvPr id="369" name="Zakřivená spojovací čára 36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70" name="Zakřivená spojovací čára 36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71" name="Skupina 370"/>
            <p:cNvGrpSpPr/>
            <p:nvPr/>
          </p:nvGrpSpPr>
          <p:grpSpPr>
            <a:xfrm rot="5400000">
              <a:off x="2350952" y="4846302"/>
              <a:ext cx="45719" cy="91438"/>
              <a:chOff x="2555776" y="1988840"/>
              <a:chExt cx="144016" cy="288032"/>
            </a:xfrm>
          </p:grpSpPr>
          <p:cxnSp>
            <p:nvCxnSpPr>
              <p:cNvPr id="372" name="Zakřivená spojovací čára 37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73" name="Zakřivená spojovací čára 37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74" name="Skupina 373"/>
            <p:cNvGrpSpPr/>
            <p:nvPr/>
          </p:nvGrpSpPr>
          <p:grpSpPr>
            <a:xfrm rot="5400000">
              <a:off x="2446202" y="4846303"/>
              <a:ext cx="45719" cy="91438"/>
              <a:chOff x="2555776" y="1988840"/>
              <a:chExt cx="144016" cy="288032"/>
            </a:xfrm>
          </p:grpSpPr>
          <p:cxnSp>
            <p:nvCxnSpPr>
              <p:cNvPr id="375" name="Zakřivená spojovací čára 37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76" name="Zakřivená spojovací čára 37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77" name="Skupina 376"/>
            <p:cNvGrpSpPr/>
            <p:nvPr/>
          </p:nvGrpSpPr>
          <p:grpSpPr>
            <a:xfrm rot="5400000">
              <a:off x="2546215" y="4846304"/>
              <a:ext cx="45719" cy="91438"/>
              <a:chOff x="2555776" y="1988840"/>
              <a:chExt cx="144016" cy="288032"/>
            </a:xfrm>
          </p:grpSpPr>
          <p:cxnSp>
            <p:nvCxnSpPr>
              <p:cNvPr id="378" name="Zakřivená spojovací čára 37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79" name="Zakřivená spojovací čára 37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80" name="Skupina 379"/>
            <p:cNvGrpSpPr/>
            <p:nvPr/>
          </p:nvGrpSpPr>
          <p:grpSpPr>
            <a:xfrm rot="5400000">
              <a:off x="2646228" y="4846305"/>
              <a:ext cx="45719" cy="91438"/>
              <a:chOff x="2555776" y="1988840"/>
              <a:chExt cx="144016" cy="288032"/>
            </a:xfrm>
          </p:grpSpPr>
          <p:cxnSp>
            <p:nvCxnSpPr>
              <p:cNvPr id="381" name="Zakřivená spojovací čára 38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82" name="Zakřivená spojovací čára 38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83" name="Skupina 382"/>
            <p:cNvGrpSpPr/>
            <p:nvPr/>
          </p:nvGrpSpPr>
          <p:grpSpPr>
            <a:xfrm rot="5400000">
              <a:off x="2741478" y="4846306"/>
              <a:ext cx="45719" cy="91438"/>
              <a:chOff x="2555776" y="1988840"/>
              <a:chExt cx="144016" cy="288032"/>
            </a:xfrm>
          </p:grpSpPr>
          <p:cxnSp>
            <p:nvCxnSpPr>
              <p:cNvPr id="384" name="Zakřivená spojovací čára 38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85" name="Zakřivená spojovací čára 38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86" name="Skupina 385"/>
            <p:cNvGrpSpPr/>
            <p:nvPr/>
          </p:nvGrpSpPr>
          <p:grpSpPr>
            <a:xfrm rot="5400000">
              <a:off x="2841490" y="4846307"/>
              <a:ext cx="45719" cy="91438"/>
              <a:chOff x="2555776" y="1988840"/>
              <a:chExt cx="144016" cy="288032"/>
            </a:xfrm>
          </p:grpSpPr>
          <p:cxnSp>
            <p:nvCxnSpPr>
              <p:cNvPr id="387" name="Zakřivená spojovací čára 38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88" name="Zakřivená spojovací čára 38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89" name="Skupina 388"/>
            <p:cNvGrpSpPr/>
            <p:nvPr/>
          </p:nvGrpSpPr>
          <p:grpSpPr>
            <a:xfrm rot="5400000">
              <a:off x="2936740" y="4846308"/>
              <a:ext cx="45719" cy="91438"/>
              <a:chOff x="2555776" y="1988840"/>
              <a:chExt cx="144016" cy="288032"/>
            </a:xfrm>
          </p:grpSpPr>
          <p:cxnSp>
            <p:nvCxnSpPr>
              <p:cNvPr id="390" name="Zakřivená spojovací čára 38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1" name="Zakřivená spojovací čára 39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92" name="Skupina 391"/>
            <p:cNvGrpSpPr/>
            <p:nvPr/>
          </p:nvGrpSpPr>
          <p:grpSpPr>
            <a:xfrm rot="5400000">
              <a:off x="3036753" y="4846309"/>
              <a:ext cx="45719" cy="91438"/>
              <a:chOff x="2555776" y="1988840"/>
              <a:chExt cx="144016" cy="288032"/>
            </a:xfrm>
          </p:grpSpPr>
          <p:cxnSp>
            <p:nvCxnSpPr>
              <p:cNvPr id="393" name="Zakřivená spojovací čára 39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4" name="Zakřivená spojovací čára 39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95" name="Skupina 394"/>
            <p:cNvGrpSpPr/>
            <p:nvPr/>
          </p:nvGrpSpPr>
          <p:grpSpPr>
            <a:xfrm rot="5400000">
              <a:off x="3132003" y="4846311"/>
              <a:ext cx="45719" cy="91438"/>
              <a:chOff x="2555776" y="1988840"/>
              <a:chExt cx="144016" cy="288032"/>
            </a:xfrm>
          </p:grpSpPr>
          <p:cxnSp>
            <p:nvCxnSpPr>
              <p:cNvPr id="396" name="Zakřivená spojovací čára 39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7" name="Zakřivená spojovací čára 39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0" name="Skupina 639"/>
          <p:cNvGrpSpPr/>
          <p:nvPr/>
        </p:nvGrpSpPr>
        <p:grpSpPr>
          <a:xfrm>
            <a:off x="3463156" y="4869159"/>
            <a:ext cx="1082336" cy="45728"/>
            <a:chOff x="3463156" y="4869159"/>
            <a:chExt cx="1082336" cy="45728"/>
          </a:xfrm>
        </p:grpSpPr>
        <p:grpSp>
          <p:nvGrpSpPr>
            <p:cNvPr id="404" name="Skupina 403"/>
            <p:cNvGrpSpPr/>
            <p:nvPr/>
          </p:nvGrpSpPr>
          <p:grpSpPr>
            <a:xfrm rot="5400000">
              <a:off x="3486015" y="4846300"/>
              <a:ext cx="45719" cy="91438"/>
              <a:chOff x="2555776" y="1988840"/>
              <a:chExt cx="144016" cy="288032"/>
            </a:xfrm>
          </p:grpSpPr>
          <p:cxnSp>
            <p:nvCxnSpPr>
              <p:cNvPr id="405" name="Zakřivená spojovací čára 40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06" name="Zakřivená spojovací čára 40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07" name="Skupina 406"/>
            <p:cNvGrpSpPr/>
            <p:nvPr/>
          </p:nvGrpSpPr>
          <p:grpSpPr>
            <a:xfrm rot="5400000">
              <a:off x="3586747" y="4846301"/>
              <a:ext cx="45719" cy="91438"/>
              <a:chOff x="2555776" y="1988840"/>
              <a:chExt cx="144016" cy="288032"/>
            </a:xfrm>
          </p:grpSpPr>
          <p:cxnSp>
            <p:nvCxnSpPr>
              <p:cNvPr id="408" name="Zakřivená spojovací čára 40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09" name="Zakřivená spojovací čára 40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10" name="Skupina 409"/>
            <p:cNvGrpSpPr/>
            <p:nvPr/>
          </p:nvGrpSpPr>
          <p:grpSpPr>
            <a:xfrm rot="5400000">
              <a:off x="3692092" y="4846301"/>
              <a:ext cx="45719" cy="91438"/>
              <a:chOff x="2555776" y="1988840"/>
              <a:chExt cx="144016" cy="288032"/>
            </a:xfrm>
          </p:grpSpPr>
          <p:cxnSp>
            <p:nvCxnSpPr>
              <p:cNvPr id="411" name="Zakřivená spojovací čára 41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2" name="Zakřivená spojovací čára 41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13" name="Skupina 412"/>
            <p:cNvGrpSpPr/>
            <p:nvPr/>
          </p:nvGrpSpPr>
          <p:grpSpPr>
            <a:xfrm rot="5400000">
              <a:off x="3791112" y="4846302"/>
              <a:ext cx="45719" cy="91438"/>
              <a:chOff x="2555776" y="1988840"/>
              <a:chExt cx="144016" cy="288032"/>
            </a:xfrm>
          </p:grpSpPr>
          <p:cxnSp>
            <p:nvCxnSpPr>
              <p:cNvPr id="414" name="Zakřivená spojovací čára 41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5" name="Zakřivená spojovací čára 41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16" name="Skupina 415"/>
            <p:cNvGrpSpPr/>
            <p:nvPr/>
          </p:nvGrpSpPr>
          <p:grpSpPr>
            <a:xfrm rot="5400000">
              <a:off x="3886362" y="4846303"/>
              <a:ext cx="45719" cy="91438"/>
              <a:chOff x="2555776" y="1988840"/>
              <a:chExt cx="144016" cy="288032"/>
            </a:xfrm>
          </p:grpSpPr>
          <p:cxnSp>
            <p:nvCxnSpPr>
              <p:cNvPr id="417" name="Zakřivená spojovací čára 41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8" name="Zakřivená spojovací čára 41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19" name="Skupina 418"/>
            <p:cNvGrpSpPr/>
            <p:nvPr/>
          </p:nvGrpSpPr>
          <p:grpSpPr>
            <a:xfrm rot="5400000">
              <a:off x="3986375" y="4846304"/>
              <a:ext cx="45719" cy="91438"/>
              <a:chOff x="2555776" y="1988840"/>
              <a:chExt cx="144016" cy="288032"/>
            </a:xfrm>
          </p:grpSpPr>
          <p:cxnSp>
            <p:nvCxnSpPr>
              <p:cNvPr id="420" name="Zakřivená spojovací čára 41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1" name="Zakřivená spojovací čára 42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22" name="Skupina 421"/>
            <p:cNvGrpSpPr/>
            <p:nvPr/>
          </p:nvGrpSpPr>
          <p:grpSpPr>
            <a:xfrm rot="5400000">
              <a:off x="4086388" y="4846305"/>
              <a:ext cx="45719" cy="91438"/>
              <a:chOff x="2555776" y="1988840"/>
              <a:chExt cx="144016" cy="288032"/>
            </a:xfrm>
          </p:grpSpPr>
          <p:cxnSp>
            <p:nvCxnSpPr>
              <p:cNvPr id="423" name="Zakřivená spojovací čára 42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4" name="Zakřivená spojovací čára 42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25" name="Skupina 424"/>
            <p:cNvGrpSpPr/>
            <p:nvPr/>
          </p:nvGrpSpPr>
          <p:grpSpPr>
            <a:xfrm rot="5400000">
              <a:off x="4181638" y="4846306"/>
              <a:ext cx="45719" cy="91438"/>
              <a:chOff x="2555776" y="1988840"/>
              <a:chExt cx="144016" cy="288032"/>
            </a:xfrm>
          </p:grpSpPr>
          <p:cxnSp>
            <p:nvCxnSpPr>
              <p:cNvPr id="426" name="Zakřivená spojovací čára 42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7" name="Zakřivená spojovací čára 42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28" name="Skupina 427"/>
            <p:cNvGrpSpPr/>
            <p:nvPr/>
          </p:nvGrpSpPr>
          <p:grpSpPr>
            <a:xfrm rot="5400000">
              <a:off x="4281650" y="4846307"/>
              <a:ext cx="45719" cy="91438"/>
              <a:chOff x="2555776" y="1988840"/>
              <a:chExt cx="144016" cy="288032"/>
            </a:xfrm>
          </p:grpSpPr>
          <p:cxnSp>
            <p:nvCxnSpPr>
              <p:cNvPr id="429" name="Zakřivená spojovací čára 42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0" name="Zakřivená spojovací čára 42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31" name="Skupina 430"/>
            <p:cNvGrpSpPr/>
            <p:nvPr/>
          </p:nvGrpSpPr>
          <p:grpSpPr>
            <a:xfrm rot="5400000">
              <a:off x="4376900" y="4846308"/>
              <a:ext cx="45719" cy="91438"/>
              <a:chOff x="2555776" y="1988840"/>
              <a:chExt cx="144016" cy="288032"/>
            </a:xfrm>
          </p:grpSpPr>
          <p:cxnSp>
            <p:nvCxnSpPr>
              <p:cNvPr id="432" name="Zakřivená spojovací čára 43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3" name="Zakřivená spojovací čára 43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34" name="Skupina 433"/>
            <p:cNvGrpSpPr/>
            <p:nvPr/>
          </p:nvGrpSpPr>
          <p:grpSpPr>
            <a:xfrm rot="5400000">
              <a:off x="4476913" y="4846309"/>
              <a:ext cx="45719" cy="91438"/>
              <a:chOff x="2555776" y="1988840"/>
              <a:chExt cx="144016" cy="288032"/>
            </a:xfrm>
          </p:grpSpPr>
          <p:cxnSp>
            <p:nvCxnSpPr>
              <p:cNvPr id="435" name="Zakřivená spojovací čára 43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36" name="Zakřivená spojovací čára 43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42" name="Skupina 641"/>
          <p:cNvGrpSpPr/>
          <p:nvPr/>
        </p:nvGrpSpPr>
        <p:grpSpPr>
          <a:xfrm>
            <a:off x="2826743" y="5373214"/>
            <a:ext cx="491785" cy="45722"/>
            <a:chOff x="2826743" y="5373214"/>
            <a:chExt cx="491785" cy="45722"/>
          </a:xfrm>
        </p:grpSpPr>
        <p:grpSp>
          <p:nvGrpSpPr>
            <p:cNvPr id="446" name="Skupina 445"/>
            <p:cNvGrpSpPr/>
            <p:nvPr/>
          </p:nvGrpSpPr>
          <p:grpSpPr>
            <a:xfrm rot="5400000">
              <a:off x="2849602" y="5350355"/>
              <a:ext cx="45719" cy="91438"/>
              <a:chOff x="2555776" y="1988840"/>
              <a:chExt cx="144016" cy="288032"/>
            </a:xfrm>
          </p:grpSpPr>
          <p:cxnSp>
            <p:nvCxnSpPr>
              <p:cNvPr id="447" name="Zakřivená spojovací čára 44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48" name="Zakřivená spojovací čára 44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49" name="Skupina 448"/>
            <p:cNvGrpSpPr/>
            <p:nvPr/>
          </p:nvGrpSpPr>
          <p:grpSpPr>
            <a:xfrm rot="5400000">
              <a:off x="2950334" y="5350356"/>
              <a:ext cx="45719" cy="91438"/>
              <a:chOff x="2555776" y="1988840"/>
              <a:chExt cx="144016" cy="288032"/>
            </a:xfrm>
          </p:grpSpPr>
          <p:cxnSp>
            <p:nvCxnSpPr>
              <p:cNvPr id="450" name="Zakřivená spojovací čára 44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1" name="Zakřivená spojovací čára 45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52" name="Skupina 451"/>
            <p:cNvGrpSpPr/>
            <p:nvPr/>
          </p:nvGrpSpPr>
          <p:grpSpPr>
            <a:xfrm rot="5400000">
              <a:off x="3055679" y="5350356"/>
              <a:ext cx="45719" cy="91438"/>
              <a:chOff x="2555776" y="1988840"/>
              <a:chExt cx="144016" cy="288032"/>
            </a:xfrm>
          </p:grpSpPr>
          <p:cxnSp>
            <p:nvCxnSpPr>
              <p:cNvPr id="453" name="Zakřivená spojovací čára 45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4" name="Zakřivená spojovací čára 45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55" name="Skupina 454"/>
            <p:cNvGrpSpPr/>
            <p:nvPr/>
          </p:nvGrpSpPr>
          <p:grpSpPr>
            <a:xfrm rot="5400000">
              <a:off x="3154699" y="5350357"/>
              <a:ext cx="45719" cy="91438"/>
              <a:chOff x="2555776" y="1988840"/>
              <a:chExt cx="144016" cy="288032"/>
            </a:xfrm>
          </p:grpSpPr>
          <p:cxnSp>
            <p:nvCxnSpPr>
              <p:cNvPr id="456" name="Zakřivená spojovací čára 45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7" name="Zakřivená spojovací čára 45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58" name="Skupina 457"/>
            <p:cNvGrpSpPr/>
            <p:nvPr/>
          </p:nvGrpSpPr>
          <p:grpSpPr>
            <a:xfrm rot="5400000">
              <a:off x="3249949" y="5350358"/>
              <a:ext cx="45719" cy="91438"/>
              <a:chOff x="2555776" y="1988840"/>
              <a:chExt cx="144016" cy="288032"/>
            </a:xfrm>
          </p:grpSpPr>
          <p:cxnSp>
            <p:nvCxnSpPr>
              <p:cNvPr id="459" name="Zakřivená spojovací čára 45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0" name="Zakřivená spojovací čára 45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37" name="Skupina 636"/>
          <p:cNvGrpSpPr/>
          <p:nvPr/>
        </p:nvGrpSpPr>
        <p:grpSpPr>
          <a:xfrm>
            <a:off x="5302028" y="5373215"/>
            <a:ext cx="691811" cy="45724"/>
            <a:chOff x="5302028" y="5373215"/>
            <a:chExt cx="691811" cy="45724"/>
          </a:xfrm>
        </p:grpSpPr>
        <p:grpSp>
          <p:nvGrpSpPr>
            <p:cNvPr id="488" name="Skupina 487"/>
            <p:cNvGrpSpPr/>
            <p:nvPr/>
          </p:nvGrpSpPr>
          <p:grpSpPr>
            <a:xfrm rot="5400000">
              <a:off x="5324887" y="5350356"/>
              <a:ext cx="45719" cy="91438"/>
              <a:chOff x="2555776" y="1988840"/>
              <a:chExt cx="144016" cy="288032"/>
            </a:xfrm>
          </p:grpSpPr>
          <p:cxnSp>
            <p:nvCxnSpPr>
              <p:cNvPr id="489" name="Zakřivená spojovací čára 48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0" name="Zakřivená spojovací čára 48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91" name="Skupina 490"/>
            <p:cNvGrpSpPr/>
            <p:nvPr/>
          </p:nvGrpSpPr>
          <p:grpSpPr>
            <a:xfrm rot="5400000">
              <a:off x="5425619" y="5350357"/>
              <a:ext cx="45719" cy="91438"/>
              <a:chOff x="2555776" y="1988840"/>
              <a:chExt cx="144016" cy="288032"/>
            </a:xfrm>
          </p:grpSpPr>
          <p:cxnSp>
            <p:nvCxnSpPr>
              <p:cNvPr id="492" name="Zakřivená spojovací čára 49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3" name="Zakřivená spojovací čára 49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94" name="Skupina 493"/>
            <p:cNvGrpSpPr/>
            <p:nvPr/>
          </p:nvGrpSpPr>
          <p:grpSpPr>
            <a:xfrm rot="5400000">
              <a:off x="5530964" y="5350357"/>
              <a:ext cx="45719" cy="91438"/>
              <a:chOff x="2555776" y="1988840"/>
              <a:chExt cx="144016" cy="288032"/>
            </a:xfrm>
          </p:grpSpPr>
          <p:cxnSp>
            <p:nvCxnSpPr>
              <p:cNvPr id="495" name="Zakřivená spojovací čára 49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6" name="Zakřivená spojovací čára 49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97" name="Skupina 496"/>
            <p:cNvGrpSpPr/>
            <p:nvPr/>
          </p:nvGrpSpPr>
          <p:grpSpPr>
            <a:xfrm rot="5400000">
              <a:off x="5629984" y="5350358"/>
              <a:ext cx="45719" cy="91438"/>
              <a:chOff x="2555776" y="1988840"/>
              <a:chExt cx="144016" cy="288032"/>
            </a:xfrm>
          </p:grpSpPr>
          <p:cxnSp>
            <p:nvCxnSpPr>
              <p:cNvPr id="498" name="Zakřivená spojovací čára 49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9" name="Zakřivená spojovací čára 49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00" name="Skupina 499"/>
            <p:cNvGrpSpPr/>
            <p:nvPr/>
          </p:nvGrpSpPr>
          <p:grpSpPr>
            <a:xfrm rot="5400000">
              <a:off x="5725234" y="5350359"/>
              <a:ext cx="45719" cy="91438"/>
              <a:chOff x="2555776" y="1988840"/>
              <a:chExt cx="144016" cy="288032"/>
            </a:xfrm>
          </p:grpSpPr>
          <p:cxnSp>
            <p:nvCxnSpPr>
              <p:cNvPr id="501" name="Zakřivená spojovací čára 50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2" name="Zakřivená spojovací čára 50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03" name="Skupina 502"/>
            <p:cNvGrpSpPr/>
            <p:nvPr/>
          </p:nvGrpSpPr>
          <p:grpSpPr>
            <a:xfrm rot="5400000">
              <a:off x="5825247" y="5350360"/>
              <a:ext cx="45719" cy="91438"/>
              <a:chOff x="2555776" y="1988840"/>
              <a:chExt cx="144016" cy="288032"/>
            </a:xfrm>
          </p:grpSpPr>
          <p:cxnSp>
            <p:nvCxnSpPr>
              <p:cNvPr id="504" name="Zakřivená spojovací čára 50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5" name="Zakřivená spojovací čára 50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06" name="Skupina 505"/>
            <p:cNvGrpSpPr/>
            <p:nvPr/>
          </p:nvGrpSpPr>
          <p:grpSpPr>
            <a:xfrm rot="5400000">
              <a:off x="5925260" y="5350361"/>
              <a:ext cx="45719" cy="91438"/>
              <a:chOff x="2555776" y="1988840"/>
              <a:chExt cx="144016" cy="288032"/>
            </a:xfrm>
          </p:grpSpPr>
          <p:cxnSp>
            <p:nvCxnSpPr>
              <p:cNvPr id="507" name="Zakřivená spojovací čára 50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8" name="Zakřivená spojovací čára 50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36" name="Skupina 635"/>
          <p:cNvGrpSpPr/>
          <p:nvPr/>
        </p:nvGrpSpPr>
        <p:grpSpPr>
          <a:xfrm>
            <a:off x="6200180" y="5373216"/>
            <a:ext cx="680153" cy="45727"/>
            <a:chOff x="6200180" y="5373216"/>
            <a:chExt cx="680153" cy="45727"/>
          </a:xfrm>
        </p:grpSpPr>
        <p:cxnSp>
          <p:nvCxnSpPr>
            <p:cNvPr id="510" name="Zakřivená spojovací čára 509"/>
            <p:cNvCxnSpPr/>
            <p:nvPr/>
          </p:nvCxnSpPr>
          <p:spPr>
            <a:xfrm rot="10800000" flipH="1" flipV="1">
              <a:off x="6245899" y="5373216"/>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1" name="Zakřivená spojovací čára 510"/>
            <p:cNvCxnSpPr/>
            <p:nvPr/>
          </p:nvCxnSpPr>
          <p:spPr>
            <a:xfrm flipH="1">
              <a:off x="6200180" y="5373216"/>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3" name="Zakřivená spojovací čára 512"/>
            <p:cNvCxnSpPr/>
            <p:nvPr/>
          </p:nvCxnSpPr>
          <p:spPr>
            <a:xfrm rot="10800000" flipH="1" flipV="1">
              <a:off x="6345911" y="5373217"/>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4" name="Zakřivená spojovací čára 513"/>
            <p:cNvCxnSpPr/>
            <p:nvPr/>
          </p:nvCxnSpPr>
          <p:spPr>
            <a:xfrm flipH="1">
              <a:off x="6300192" y="5373217"/>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6" name="Zakřivená spojovací čára 515"/>
            <p:cNvCxnSpPr/>
            <p:nvPr/>
          </p:nvCxnSpPr>
          <p:spPr>
            <a:xfrm rot="10800000" flipH="1" flipV="1">
              <a:off x="6441161" y="5373218"/>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7" name="Zakřivená spojovací čára 516"/>
            <p:cNvCxnSpPr/>
            <p:nvPr/>
          </p:nvCxnSpPr>
          <p:spPr>
            <a:xfrm flipH="1">
              <a:off x="6395442" y="5373218"/>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19" name="Zakřivená spojovací čára 518"/>
            <p:cNvCxnSpPr/>
            <p:nvPr/>
          </p:nvCxnSpPr>
          <p:spPr>
            <a:xfrm rot="10800000" flipH="1" flipV="1">
              <a:off x="6541174" y="5373219"/>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0" name="Zakřivená spojovací čára 519"/>
            <p:cNvCxnSpPr/>
            <p:nvPr/>
          </p:nvCxnSpPr>
          <p:spPr>
            <a:xfrm flipH="1">
              <a:off x="6495455" y="5373219"/>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2" name="Zakřivená spojovací čára 521"/>
            <p:cNvCxnSpPr/>
            <p:nvPr/>
          </p:nvCxnSpPr>
          <p:spPr>
            <a:xfrm rot="10800000" flipH="1" flipV="1">
              <a:off x="6636424" y="5373221"/>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3" name="Zakřivená spojovací čára 522"/>
            <p:cNvCxnSpPr/>
            <p:nvPr/>
          </p:nvCxnSpPr>
          <p:spPr>
            <a:xfrm flipH="1">
              <a:off x="6590705" y="5373221"/>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5" name="Zakřivená spojovací čára 524"/>
            <p:cNvCxnSpPr/>
            <p:nvPr/>
          </p:nvCxnSpPr>
          <p:spPr>
            <a:xfrm rot="10800000" flipH="1" flipV="1">
              <a:off x="6736982" y="5373223"/>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6" name="Zakřivená spojovací čára 525"/>
            <p:cNvCxnSpPr/>
            <p:nvPr/>
          </p:nvCxnSpPr>
          <p:spPr>
            <a:xfrm flipH="1">
              <a:off x="6691263" y="5373223"/>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8" name="Zakřivená spojovací čára 527"/>
            <p:cNvCxnSpPr/>
            <p:nvPr/>
          </p:nvCxnSpPr>
          <p:spPr>
            <a:xfrm rot="10800000" flipH="1" flipV="1">
              <a:off x="6834614" y="5373224"/>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29" name="Zakřivená spojovací čára 528"/>
            <p:cNvCxnSpPr/>
            <p:nvPr/>
          </p:nvCxnSpPr>
          <p:spPr>
            <a:xfrm flipH="1">
              <a:off x="6788895" y="5373224"/>
              <a:ext cx="45719" cy="45719"/>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38" name="Skupina 637"/>
          <p:cNvGrpSpPr/>
          <p:nvPr/>
        </p:nvGrpSpPr>
        <p:grpSpPr>
          <a:xfrm>
            <a:off x="7279581" y="5373215"/>
            <a:ext cx="787061" cy="45725"/>
            <a:chOff x="7279581" y="5373215"/>
            <a:chExt cx="787061" cy="45725"/>
          </a:xfrm>
        </p:grpSpPr>
        <p:grpSp>
          <p:nvGrpSpPr>
            <p:cNvPr id="551" name="Skupina 550"/>
            <p:cNvGrpSpPr/>
            <p:nvPr/>
          </p:nvGrpSpPr>
          <p:grpSpPr>
            <a:xfrm rot="5400000">
              <a:off x="7302440" y="5350356"/>
              <a:ext cx="45719" cy="91438"/>
              <a:chOff x="2555776" y="1988840"/>
              <a:chExt cx="144016" cy="288032"/>
            </a:xfrm>
          </p:grpSpPr>
          <p:cxnSp>
            <p:nvCxnSpPr>
              <p:cNvPr id="552" name="Zakřivená spojovací čára 55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53" name="Zakřivená spojovací čára 55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54" name="Skupina 553"/>
            <p:cNvGrpSpPr/>
            <p:nvPr/>
          </p:nvGrpSpPr>
          <p:grpSpPr>
            <a:xfrm rot="5400000">
              <a:off x="7403172" y="5350357"/>
              <a:ext cx="45719" cy="91438"/>
              <a:chOff x="2555776" y="1988840"/>
              <a:chExt cx="144016" cy="288032"/>
            </a:xfrm>
          </p:grpSpPr>
          <p:cxnSp>
            <p:nvCxnSpPr>
              <p:cNvPr id="555" name="Zakřivená spojovací čára 55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56" name="Zakřivená spojovací čára 55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57" name="Skupina 556"/>
            <p:cNvGrpSpPr/>
            <p:nvPr/>
          </p:nvGrpSpPr>
          <p:grpSpPr>
            <a:xfrm rot="5400000">
              <a:off x="7508517" y="5350357"/>
              <a:ext cx="45719" cy="91438"/>
              <a:chOff x="2555776" y="1988840"/>
              <a:chExt cx="144016" cy="288032"/>
            </a:xfrm>
          </p:grpSpPr>
          <p:cxnSp>
            <p:nvCxnSpPr>
              <p:cNvPr id="558" name="Zakřivená spojovací čára 55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59" name="Zakřivená spojovací čára 55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60" name="Skupina 559"/>
            <p:cNvGrpSpPr/>
            <p:nvPr/>
          </p:nvGrpSpPr>
          <p:grpSpPr>
            <a:xfrm rot="5400000">
              <a:off x="7607537" y="5350358"/>
              <a:ext cx="45719" cy="91438"/>
              <a:chOff x="2555776" y="1988840"/>
              <a:chExt cx="144016" cy="288032"/>
            </a:xfrm>
          </p:grpSpPr>
          <p:cxnSp>
            <p:nvCxnSpPr>
              <p:cNvPr id="561" name="Zakřivená spojovací čára 560"/>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62" name="Zakřivená spojovací čára 561"/>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63" name="Skupina 562"/>
            <p:cNvGrpSpPr/>
            <p:nvPr/>
          </p:nvGrpSpPr>
          <p:grpSpPr>
            <a:xfrm rot="5400000">
              <a:off x="7702787" y="5350359"/>
              <a:ext cx="45719" cy="91438"/>
              <a:chOff x="2555776" y="1988840"/>
              <a:chExt cx="144016" cy="288032"/>
            </a:xfrm>
          </p:grpSpPr>
          <p:cxnSp>
            <p:nvCxnSpPr>
              <p:cNvPr id="564" name="Zakřivená spojovací čára 56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65" name="Zakřivená spojovací čára 56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66" name="Skupina 565"/>
            <p:cNvGrpSpPr/>
            <p:nvPr/>
          </p:nvGrpSpPr>
          <p:grpSpPr>
            <a:xfrm rot="5400000">
              <a:off x="7802800" y="5350360"/>
              <a:ext cx="45719" cy="91438"/>
              <a:chOff x="2555776" y="1988840"/>
              <a:chExt cx="144016" cy="288032"/>
            </a:xfrm>
          </p:grpSpPr>
          <p:cxnSp>
            <p:nvCxnSpPr>
              <p:cNvPr id="567" name="Zakřivená spojovací čára 56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68" name="Zakřivená spojovací čára 56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69" name="Skupina 568"/>
            <p:cNvGrpSpPr/>
            <p:nvPr/>
          </p:nvGrpSpPr>
          <p:grpSpPr>
            <a:xfrm rot="5400000">
              <a:off x="7902813" y="5350361"/>
              <a:ext cx="45719" cy="91438"/>
              <a:chOff x="2555776" y="1988840"/>
              <a:chExt cx="144016" cy="288032"/>
            </a:xfrm>
          </p:grpSpPr>
          <p:cxnSp>
            <p:nvCxnSpPr>
              <p:cNvPr id="570" name="Zakřivená spojovací čára 56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1" name="Zakřivená spojovací čára 57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72" name="Skupina 571"/>
            <p:cNvGrpSpPr/>
            <p:nvPr/>
          </p:nvGrpSpPr>
          <p:grpSpPr>
            <a:xfrm rot="5400000">
              <a:off x="7998063" y="5350362"/>
              <a:ext cx="45719" cy="91438"/>
              <a:chOff x="2555776" y="1988840"/>
              <a:chExt cx="144016" cy="288032"/>
            </a:xfrm>
          </p:grpSpPr>
          <p:cxnSp>
            <p:nvCxnSpPr>
              <p:cNvPr id="573" name="Zakřivená spojovací čára 57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4" name="Zakřivená spojovací čára 57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grpSp>
        <p:nvGrpSpPr>
          <p:cNvPr id="635" name="Skupina 634"/>
          <p:cNvGrpSpPr/>
          <p:nvPr/>
        </p:nvGrpSpPr>
        <p:grpSpPr>
          <a:xfrm>
            <a:off x="5263357" y="5877271"/>
            <a:ext cx="887073" cy="45726"/>
            <a:chOff x="5263357" y="5877271"/>
            <a:chExt cx="887073" cy="45726"/>
          </a:xfrm>
        </p:grpSpPr>
        <p:grpSp>
          <p:nvGrpSpPr>
            <p:cNvPr id="593" name="Skupina 592"/>
            <p:cNvGrpSpPr/>
            <p:nvPr/>
          </p:nvGrpSpPr>
          <p:grpSpPr>
            <a:xfrm rot="5400000">
              <a:off x="5286216" y="5854412"/>
              <a:ext cx="45719" cy="91438"/>
              <a:chOff x="2555776" y="1988840"/>
              <a:chExt cx="144016" cy="288032"/>
            </a:xfrm>
          </p:grpSpPr>
          <p:cxnSp>
            <p:nvCxnSpPr>
              <p:cNvPr id="594" name="Zakřivená spojovací čára 593"/>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95" name="Zakřivená spojovací čára 594"/>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96" name="Skupina 595"/>
            <p:cNvGrpSpPr/>
            <p:nvPr/>
          </p:nvGrpSpPr>
          <p:grpSpPr>
            <a:xfrm rot="5400000">
              <a:off x="5386948" y="5854413"/>
              <a:ext cx="45719" cy="91438"/>
              <a:chOff x="2555776" y="1988840"/>
              <a:chExt cx="144016" cy="288032"/>
            </a:xfrm>
          </p:grpSpPr>
          <p:cxnSp>
            <p:nvCxnSpPr>
              <p:cNvPr id="597" name="Zakřivená spojovací čára 596"/>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98" name="Zakřivená spojovací čára 597"/>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99" name="Skupina 598"/>
            <p:cNvGrpSpPr/>
            <p:nvPr/>
          </p:nvGrpSpPr>
          <p:grpSpPr>
            <a:xfrm rot="5400000">
              <a:off x="5492293" y="5854413"/>
              <a:ext cx="45719" cy="91438"/>
              <a:chOff x="2555776" y="1988840"/>
              <a:chExt cx="144016" cy="288032"/>
            </a:xfrm>
          </p:grpSpPr>
          <p:cxnSp>
            <p:nvCxnSpPr>
              <p:cNvPr id="600" name="Zakřivená spojovací čára 599"/>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1" name="Zakřivená spojovací čára 600"/>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02" name="Skupina 601"/>
            <p:cNvGrpSpPr/>
            <p:nvPr/>
          </p:nvGrpSpPr>
          <p:grpSpPr>
            <a:xfrm rot="5400000">
              <a:off x="5591313" y="5854414"/>
              <a:ext cx="45719" cy="91438"/>
              <a:chOff x="2555776" y="1988840"/>
              <a:chExt cx="144016" cy="288032"/>
            </a:xfrm>
          </p:grpSpPr>
          <p:cxnSp>
            <p:nvCxnSpPr>
              <p:cNvPr id="603" name="Zakřivená spojovací čára 602"/>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4" name="Zakřivená spojovací čára 603"/>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05" name="Skupina 604"/>
            <p:cNvGrpSpPr/>
            <p:nvPr/>
          </p:nvGrpSpPr>
          <p:grpSpPr>
            <a:xfrm rot="5400000">
              <a:off x="5686563" y="5854415"/>
              <a:ext cx="45719" cy="91438"/>
              <a:chOff x="2555776" y="1988840"/>
              <a:chExt cx="144016" cy="288032"/>
            </a:xfrm>
          </p:grpSpPr>
          <p:cxnSp>
            <p:nvCxnSpPr>
              <p:cNvPr id="606" name="Zakřivená spojovací čára 605"/>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7" name="Zakřivená spojovací čára 606"/>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08" name="Skupina 607"/>
            <p:cNvGrpSpPr/>
            <p:nvPr/>
          </p:nvGrpSpPr>
          <p:grpSpPr>
            <a:xfrm rot="5400000">
              <a:off x="5786576" y="5854416"/>
              <a:ext cx="45719" cy="91438"/>
              <a:chOff x="2555776" y="1988840"/>
              <a:chExt cx="144016" cy="288032"/>
            </a:xfrm>
          </p:grpSpPr>
          <p:cxnSp>
            <p:nvCxnSpPr>
              <p:cNvPr id="609" name="Zakřivená spojovací čára 608"/>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10" name="Zakřivená spojovací čára 609"/>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11" name="Skupina 610"/>
            <p:cNvGrpSpPr/>
            <p:nvPr/>
          </p:nvGrpSpPr>
          <p:grpSpPr>
            <a:xfrm rot="5400000">
              <a:off x="5886589" y="5854417"/>
              <a:ext cx="45719" cy="91438"/>
              <a:chOff x="2555776" y="1988840"/>
              <a:chExt cx="144016" cy="288032"/>
            </a:xfrm>
          </p:grpSpPr>
          <p:cxnSp>
            <p:nvCxnSpPr>
              <p:cNvPr id="612" name="Zakřivená spojovací čára 611"/>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13" name="Zakřivená spojovací čára 612"/>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14" name="Skupina 613"/>
            <p:cNvGrpSpPr/>
            <p:nvPr/>
          </p:nvGrpSpPr>
          <p:grpSpPr>
            <a:xfrm rot="5400000">
              <a:off x="5981839" y="5854418"/>
              <a:ext cx="45719" cy="91438"/>
              <a:chOff x="2555776" y="1988840"/>
              <a:chExt cx="144016" cy="288032"/>
            </a:xfrm>
          </p:grpSpPr>
          <p:cxnSp>
            <p:nvCxnSpPr>
              <p:cNvPr id="615" name="Zakřivená spojovací čára 614"/>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16" name="Zakřivená spojovací čára 615"/>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17" name="Skupina 616"/>
            <p:cNvGrpSpPr/>
            <p:nvPr/>
          </p:nvGrpSpPr>
          <p:grpSpPr>
            <a:xfrm rot="5400000">
              <a:off x="6081851" y="5854419"/>
              <a:ext cx="45719" cy="91438"/>
              <a:chOff x="2555776" y="1988840"/>
              <a:chExt cx="144016" cy="288032"/>
            </a:xfrm>
          </p:grpSpPr>
          <p:cxnSp>
            <p:nvCxnSpPr>
              <p:cNvPr id="618" name="Zakřivená spojovací čára 617"/>
              <p:cNvCxnSpPr/>
              <p:nvPr/>
            </p:nvCxnSpPr>
            <p:spPr>
              <a:xfrm rot="5400000" flipH="1" flipV="1">
                <a:off x="2555776" y="1988840"/>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19" name="Zakřivená spojovací čára 618"/>
              <p:cNvCxnSpPr/>
              <p:nvPr/>
            </p:nvCxnSpPr>
            <p:spPr>
              <a:xfrm rot="16200000" flipH="1">
                <a:off x="2555776" y="2132856"/>
                <a:ext cx="144016" cy="144016"/>
              </a:xfrm>
              <a:prstGeom prst="curvedConnector3">
                <a:avLst>
                  <a:gd name="adj1" fmla="val 50000"/>
                </a:avLst>
              </a:prstGeom>
              <a:ln w="25400" cap="rnd">
                <a:solidFill>
                  <a:srgbClr val="FF0000"/>
                </a:solidFill>
              </a:ln>
            </p:spPr>
            <p:style>
              <a:lnRef idx="1">
                <a:schemeClr val="accent1"/>
              </a:lnRef>
              <a:fillRef idx="0">
                <a:schemeClr val="accent1"/>
              </a:fillRef>
              <a:effectRef idx="0">
                <a:schemeClr val="accent1"/>
              </a:effectRef>
              <a:fontRef idx="minor">
                <a:schemeClr val="tx1"/>
              </a:fontRef>
            </p:style>
          </p:cxnSp>
        </p:grpSp>
      </p:grpSp>
      <p:cxnSp>
        <p:nvCxnSpPr>
          <p:cNvPr id="691" name="Přímá spojovací čára 690"/>
          <p:cNvCxnSpPr/>
          <p:nvPr/>
        </p:nvCxnSpPr>
        <p:spPr>
          <a:xfrm>
            <a:off x="3923928" y="2924944"/>
            <a:ext cx="9361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95" name="Přímá spojovací čára 694"/>
          <p:cNvCxnSpPr/>
          <p:nvPr/>
        </p:nvCxnSpPr>
        <p:spPr>
          <a:xfrm>
            <a:off x="611560" y="2348880"/>
            <a:ext cx="1224136"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47"/>
                                        </p:tgtEl>
                                        <p:attrNameLst>
                                          <p:attrName>style.visibility</p:attrName>
                                        </p:attrNameLst>
                                      </p:cBhvr>
                                      <p:to>
                                        <p:strVal val="visible"/>
                                      </p:to>
                                    </p:set>
                                    <p:anim calcmode="lin" valueType="num">
                                      <p:cBhvr additive="base">
                                        <p:cTn id="7" dur="500" fill="hold"/>
                                        <p:tgtEl>
                                          <p:spTgt spid="647"/>
                                        </p:tgtEl>
                                        <p:attrNameLst>
                                          <p:attrName>ppt_x</p:attrName>
                                        </p:attrNameLst>
                                      </p:cBhvr>
                                      <p:tavLst>
                                        <p:tav tm="0">
                                          <p:val>
                                            <p:strVal val="#ppt_x"/>
                                          </p:val>
                                        </p:tav>
                                        <p:tav tm="100000">
                                          <p:val>
                                            <p:strVal val="#ppt_x"/>
                                          </p:val>
                                        </p:tav>
                                      </p:tavLst>
                                    </p:anim>
                                    <p:anim calcmode="lin" valueType="num">
                                      <p:cBhvr additive="base">
                                        <p:cTn id="8" dur="500" fill="hold"/>
                                        <p:tgtEl>
                                          <p:spTgt spid="64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39"/>
                                        </p:tgtEl>
                                        <p:attrNameLst>
                                          <p:attrName>style.visibility</p:attrName>
                                        </p:attrNameLst>
                                      </p:cBhvr>
                                      <p:to>
                                        <p:strVal val="visible"/>
                                      </p:to>
                                    </p:set>
                                    <p:anim calcmode="lin" valueType="num">
                                      <p:cBhvr additive="base">
                                        <p:cTn id="11" dur="500" fill="hold"/>
                                        <p:tgtEl>
                                          <p:spTgt spid="639"/>
                                        </p:tgtEl>
                                        <p:attrNameLst>
                                          <p:attrName>ppt_x</p:attrName>
                                        </p:attrNameLst>
                                      </p:cBhvr>
                                      <p:tavLst>
                                        <p:tav tm="0">
                                          <p:val>
                                            <p:strVal val="#ppt_x"/>
                                          </p:val>
                                        </p:tav>
                                        <p:tav tm="100000">
                                          <p:val>
                                            <p:strVal val="#ppt_x"/>
                                          </p:val>
                                        </p:tav>
                                      </p:tavLst>
                                    </p:anim>
                                    <p:anim calcmode="lin" valueType="num">
                                      <p:cBhvr additive="base">
                                        <p:cTn id="12" dur="500" fill="hold"/>
                                        <p:tgtEl>
                                          <p:spTgt spid="63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46"/>
                                        </p:tgtEl>
                                        <p:attrNameLst>
                                          <p:attrName>style.visibility</p:attrName>
                                        </p:attrNameLst>
                                      </p:cBhvr>
                                      <p:to>
                                        <p:strVal val="visible"/>
                                      </p:to>
                                    </p:set>
                                    <p:anim calcmode="lin" valueType="num">
                                      <p:cBhvr additive="base">
                                        <p:cTn id="15" dur="500" fill="hold"/>
                                        <p:tgtEl>
                                          <p:spTgt spid="646"/>
                                        </p:tgtEl>
                                        <p:attrNameLst>
                                          <p:attrName>ppt_x</p:attrName>
                                        </p:attrNameLst>
                                      </p:cBhvr>
                                      <p:tavLst>
                                        <p:tav tm="0">
                                          <p:val>
                                            <p:strVal val="#ppt_x"/>
                                          </p:val>
                                        </p:tav>
                                        <p:tav tm="100000">
                                          <p:val>
                                            <p:strVal val="#ppt_x"/>
                                          </p:val>
                                        </p:tav>
                                      </p:tavLst>
                                    </p:anim>
                                    <p:anim calcmode="lin" valueType="num">
                                      <p:cBhvr additive="base">
                                        <p:cTn id="16" dur="500" fill="hold"/>
                                        <p:tgtEl>
                                          <p:spTgt spid="64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48"/>
                                        </p:tgtEl>
                                        <p:attrNameLst>
                                          <p:attrName>style.visibility</p:attrName>
                                        </p:attrNameLst>
                                      </p:cBhvr>
                                      <p:to>
                                        <p:strVal val="visible"/>
                                      </p:to>
                                    </p:set>
                                    <p:anim calcmode="lin" valueType="num">
                                      <p:cBhvr additive="base">
                                        <p:cTn id="19" dur="500" fill="hold"/>
                                        <p:tgtEl>
                                          <p:spTgt spid="648"/>
                                        </p:tgtEl>
                                        <p:attrNameLst>
                                          <p:attrName>ppt_x</p:attrName>
                                        </p:attrNameLst>
                                      </p:cBhvr>
                                      <p:tavLst>
                                        <p:tav tm="0">
                                          <p:val>
                                            <p:strVal val="#ppt_x"/>
                                          </p:val>
                                        </p:tav>
                                        <p:tav tm="100000">
                                          <p:val>
                                            <p:strVal val="#ppt_x"/>
                                          </p:val>
                                        </p:tav>
                                      </p:tavLst>
                                    </p:anim>
                                    <p:anim calcmode="lin" valueType="num">
                                      <p:cBhvr additive="base">
                                        <p:cTn id="20" dur="500" fill="hold"/>
                                        <p:tgtEl>
                                          <p:spTgt spid="64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44"/>
                                        </p:tgtEl>
                                        <p:attrNameLst>
                                          <p:attrName>style.visibility</p:attrName>
                                        </p:attrNameLst>
                                      </p:cBhvr>
                                      <p:to>
                                        <p:strVal val="visible"/>
                                      </p:to>
                                    </p:set>
                                    <p:anim calcmode="lin" valueType="num">
                                      <p:cBhvr additive="base">
                                        <p:cTn id="23" dur="500" fill="hold"/>
                                        <p:tgtEl>
                                          <p:spTgt spid="644"/>
                                        </p:tgtEl>
                                        <p:attrNameLst>
                                          <p:attrName>ppt_x</p:attrName>
                                        </p:attrNameLst>
                                      </p:cBhvr>
                                      <p:tavLst>
                                        <p:tav tm="0">
                                          <p:val>
                                            <p:strVal val="#ppt_x"/>
                                          </p:val>
                                        </p:tav>
                                        <p:tav tm="100000">
                                          <p:val>
                                            <p:strVal val="#ppt_x"/>
                                          </p:val>
                                        </p:tav>
                                      </p:tavLst>
                                    </p:anim>
                                    <p:anim calcmode="lin" valueType="num">
                                      <p:cBhvr additive="base">
                                        <p:cTn id="24" dur="500" fill="hold"/>
                                        <p:tgtEl>
                                          <p:spTgt spid="644"/>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45"/>
                                        </p:tgtEl>
                                        <p:attrNameLst>
                                          <p:attrName>style.visibility</p:attrName>
                                        </p:attrNameLst>
                                      </p:cBhvr>
                                      <p:to>
                                        <p:strVal val="visible"/>
                                      </p:to>
                                    </p:set>
                                    <p:anim calcmode="lin" valueType="num">
                                      <p:cBhvr additive="base">
                                        <p:cTn id="27" dur="500" fill="hold"/>
                                        <p:tgtEl>
                                          <p:spTgt spid="645"/>
                                        </p:tgtEl>
                                        <p:attrNameLst>
                                          <p:attrName>ppt_x</p:attrName>
                                        </p:attrNameLst>
                                      </p:cBhvr>
                                      <p:tavLst>
                                        <p:tav tm="0">
                                          <p:val>
                                            <p:strVal val="#ppt_x"/>
                                          </p:val>
                                        </p:tav>
                                        <p:tav tm="100000">
                                          <p:val>
                                            <p:strVal val="#ppt_x"/>
                                          </p:val>
                                        </p:tav>
                                      </p:tavLst>
                                    </p:anim>
                                    <p:anim calcmode="lin" valueType="num">
                                      <p:cBhvr additive="base">
                                        <p:cTn id="28" dur="500" fill="hold"/>
                                        <p:tgtEl>
                                          <p:spTgt spid="645"/>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43"/>
                                        </p:tgtEl>
                                        <p:attrNameLst>
                                          <p:attrName>style.visibility</p:attrName>
                                        </p:attrNameLst>
                                      </p:cBhvr>
                                      <p:to>
                                        <p:strVal val="visible"/>
                                      </p:to>
                                    </p:set>
                                    <p:anim calcmode="lin" valueType="num">
                                      <p:cBhvr additive="base">
                                        <p:cTn id="31" dur="500" fill="hold"/>
                                        <p:tgtEl>
                                          <p:spTgt spid="643"/>
                                        </p:tgtEl>
                                        <p:attrNameLst>
                                          <p:attrName>ppt_x</p:attrName>
                                        </p:attrNameLst>
                                      </p:cBhvr>
                                      <p:tavLst>
                                        <p:tav tm="0">
                                          <p:val>
                                            <p:strVal val="#ppt_x"/>
                                          </p:val>
                                        </p:tav>
                                        <p:tav tm="100000">
                                          <p:val>
                                            <p:strVal val="#ppt_x"/>
                                          </p:val>
                                        </p:tav>
                                      </p:tavLst>
                                    </p:anim>
                                    <p:anim calcmode="lin" valueType="num">
                                      <p:cBhvr additive="base">
                                        <p:cTn id="32" dur="500" fill="hold"/>
                                        <p:tgtEl>
                                          <p:spTgt spid="643"/>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41"/>
                                        </p:tgtEl>
                                        <p:attrNameLst>
                                          <p:attrName>style.visibility</p:attrName>
                                        </p:attrNameLst>
                                      </p:cBhvr>
                                      <p:to>
                                        <p:strVal val="visible"/>
                                      </p:to>
                                    </p:set>
                                    <p:anim calcmode="lin" valueType="num">
                                      <p:cBhvr additive="base">
                                        <p:cTn id="35" dur="500" fill="hold"/>
                                        <p:tgtEl>
                                          <p:spTgt spid="641"/>
                                        </p:tgtEl>
                                        <p:attrNameLst>
                                          <p:attrName>ppt_x</p:attrName>
                                        </p:attrNameLst>
                                      </p:cBhvr>
                                      <p:tavLst>
                                        <p:tav tm="0">
                                          <p:val>
                                            <p:strVal val="#ppt_x"/>
                                          </p:val>
                                        </p:tav>
                                        <p:tav tm="100000">
                                          <p:val>
                                            <p:strVal val="#ppt_x"/>
                                          </p:val>
                                        </p:tav>
                                      </p:tavLst>
                                    </p:anim>
                                    <p:anim calcmode="lin" valueType="num">
                                      <p:cBhvr additive="base">
                                        <p:cTn id="36" dur="500" fill="hold"/>
                                        <p:tgtEl>
                                          <p:spTgt spid="641"/>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640"/>
                                        </p:tgtEl>
                                        <p:attrNameLst>
                                          <p:attrName>style.visibility</p:attrName>
                                        </p:attrNameLst>
                                      </p:cBhvr>
                                      <p:to>
                                        <p:strVal val="visible"/>
                                      </p:to>
                                    </p:set>
                                    <p:anim calcmode="lin" valueType="num">
                                      <p:cBhvr additive="base">
                                        <p:cTn id="39" dur="500" fill="hold"/>
                                        <p:tgtEl>
                                          <p:spTgt spid="640"/>
                                        </p:tgtEl>
                                        <p:attrNameLst>
                                          <p:attrName>ppt_x</p:attrName>
                                        </p:attrNameLst>
                                      </p:cBhvr>
                                      <p:tavLst>
                                        <p:tav tm="0">
                                          <p:val>
                                            <p:strVal val="#ppt_x"/>
                                          </p:val>
                                        </p:tav>
                                        <p:tav tm="100000">
                                          <p:val>
                                            <p:strVal val="#ppt_x"/>
                                          </p:val>
                                        </p:tav>
                                      </p:tavLst>
                                    </p:anim>
                                    <p:anim calcmode="lin" valueType="num">
                                      <p:cBhvr additive="base">
                                        <p:cTn id="40" dur="500" fill="hold"/>
                                        <p:tgtEl>
                                          <p:spTgt spid="640"/>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42"/>
                                        </p:tgtEl>
                                        <p:attrNameLst>
                                          <p:attrName>style.visibility</p:attrName>
                                        </p:attrNameLst>
                                      </p:cBhvr>
                                      <p:to>
                                        <p:strVal val="visible"/>
                                      </p:to>
                                    </p:set>
                                    <p:anim calcmode="lin" valueType="num">
                                      <p:cBhvr additive="base">
                                        <p:cTn id="43" dur="500" fill="hold"/>
                                        <p:tgtEl>
                                          <p:spTgt spid="642"/>
                                        </p:tgtEl>
                                        <p:attrNameLst>
                                          <p:attrName>ppt_x</p:attrName>
                                        </p:attrNameLst>
                                      </p:cBhvr>
                                      <p:tavLst>
                                        <p:tav tm="0">
                                          <p:val>
                                            <p:strVal val="#ppt_x"/>
                                          </p:val>
                                        </p:tav>
                                        <p:tav tm="100000">
                                          <p:val>
                                            <p:strVal val="#ppt_x"/>
                                          </p:val>
                                        </p:tav>
                                      </p:tavLst>
                                    </p:anim>
                                    <p:anim calcmode="lin" valueType="num">
                                      <p:cBhvr additive="base">
                                        <p:cTn id="44" dur="500" fill="hold"/>
                                        <p:tgtEl>
                                          <p:spTgt spid="642"/>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37"/>
                                        </p:tgtEl>
                                        <p:attrNameLst>
                                          <p:attrName>style.visibility</p:attrName>
                                        </p:attrNameLst>
                                      </p:cBhvr>
                                      <p:to>
                                        <p:strVal val="visible"/>
                                      </p:to>
                                    </p:set>
                                    <p:anim calcmode="lin" valueType="num">
                                      <p:cBhvr additive="base">
                                        <p:cTn id="47" dur="500" fill="hold"/>
                                        <p:tgtEl>
                                          <p:spTgt spid="637"/>
                                        </p:tgtEl>
                                        <p:attrNameLst>
                                          <p:attrName>ppt_x</p:attrName>
                                        </p:attrNameLst>
                                      </p:cBhvr>
                                      <p:tavLst>
                                        <p:tav tm="0">
                                          <p:val>
                                            <p:strVal val="#ppt_x"/>
                                          </p:val>
                                        </p:tav>
                                        <p:tav tm="100000">
                                          <p:val>
                                            <p:strVal val="#ppt_x"/>
                                          </p:val>
                                        </p:tav>
                                      </p:tavLst>
                                    </p:anim>
                                    <p:anim calcmode="lin" valueType="num">
                                      <p:cBhvr additive="base">
                                        <p:cTn id="48" dur="500" fill="hold"/>
                                        <p:tgtEl>
                                          <p:spTgt spid="637"/>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36"/>
                                        </p:tgtEl>
                                        <p:attrNameLst>
                                          <p:attrName>style.visibility</p:attrName>
                                        </p:attrNameLst>
                                      </p:cBhvr>
                                      <p:to>
                                        <p:strVal val="visible"/>
                                      </p:to>
                                    </p:set>
                                    <p:anim calcmode="lin" valueType="num">
                                      <p:cBhvr additive="base">
                                        <p:cTn id="51" dur="500" fill="hold"/>
                                        <p:tgtEl>
                                          <p:spTgt spid="636"/>
                                        </p:tgtEl>
                                        <p:attrNameLst>
                                          <p:attrName>ppt_x</p:attrName>
                                        </p:attrNameLst>
                                      </p:cBhvr>
                                      <p:tavLst>
                                        <p:tav tm="0">
                                          <p:val>
                                            <p:strVal val="#ppt_x"/>
                                          </p:val>
                                        </p:tav>
                                        <p:tav tm="100000">
                                          <p:val>
                                            <p:strVal val="#ppt_x"/>
                                          </p:val>
                                        </p:tav>
                                      </p:tavLst>
                                    </p:anim>
                                    <p:anim calcmode="lin" valueType="num">
                                      <p:cBhvr additive="base">
                                        <p:cTn id="52" dur="500" fill="hold"/>
                                        <p:tgtEl>
                                          <p:spTgt spid="636"/>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638"/>
                                        </p:tgtEl>
                                        <p:attrNameLst>
                                          <p:attrName>style.visibility</p:attrName>
                                        </p:attrNameLst>
                                      </p:cBhvr>
                                      <p:to>
                                        <p:strVal val="visible"/>
                                      </p:to>
                                    </p:set>
                                    <p:anim calcmode="lin" valueType="num">
                                      <p:cBhvr additive="base">
                                        <p:cTn id="55" dur="500" fill="hold"/>
                                        <p:tgtEl>
                                          <p:spTgt spid="638"/>
                                        </p:tgtEl>
                                        <p:attrNameLst>
                                          <p:attrName>ppt_x</p:attrName>
                                        </p:attrNameLst>
                                      </p:cBhvr>
                                      <p:tavLst>
                                        <p:tav tm="0">
                                          <p:val>
                                            <p:strVal val="#ppt_x"/>
                                          </p:val>
                                        </p:tav>
                                        <p:tav tm="100000">
                                          <p:val>
                                            <p:strVal val="#ppt_x"/>
                                          </p:val>
                                        </p:tav>
                                      </p:tavLst>
                                    </p:anim>
                                    <p:anim calcmode="lin" valueType="num">
                                      <p:cBhvr additive="base">
                                        <p:cTn id="56" dur="500" fill="hold"/>
                                        <p:tgtEl>
                                          <p:spTgt spid="638"/>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635"/>
                                        </p:tgtEl>
                                        <p:attrNameLst>
                                          <p:attrName>style.visibility</p:attrName>
                                        </p:attrNameLst>
                                      </p:cBhvr>
                                      <p:to>
                                        <p:strVal val="visible"/>
                                      </p:to>
                                    </p:set>
                                    <p:anim calcmode="lin" valueType="num">
                                      <p:cBhvr additive="base">
                                        <p:cTn id="59" dur="500" fill="hold"/>
                                        <p:tgtEl>
                                          <p:spTgt spid="635"/>
                                        </p:tgtEl>
                                        <p:attrNameLst>
                                          <p:attrName>ppt_x</p:attrName>
                                        </p:attrNameLst>
                                      </p:cBhvr>
                                      <p:tavLst>
                                        <p:tav tm="0">
                                          <p:val>
                                            <p:strVal val="#ppt_x"/>
                                          </p:val>
                                        </p:tav>
                                        <p:tav tm="100000">
                                          <p:val>
                                            <p:strVal val="#ppt_x"/>
                                          </p:val>
                                        </p:tav>
                                      </p:tavLst>
                                    </p:anim>
                                    <p:anim calcmode="lin" valueType="num">
                                      <p:cBhvr additive="base">
                                        <p:cTn id="60" dur="500" fill="hold"/>
                                        <p:tgtEl>
                                          <p:spTgt spid="635"/>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5"/>
                                        </p:tgtEl>
                                        <p:attrNameLst>
                                          <p:attrName>style.visibility</p:attrName>
                                        </p:attrNameLst>
                                      </p:cBhvr>
                                      <p:to>
                                        <p:strVal val="visible"/>
                                      </p:to>
                                    </p:set>
                                    <p:anim calcmode="lin" valueType="num">
                                      <p:cBhvr additive="base">
                                        <p:cTn id="65" dur="500" fill="hold"/>
                                        <p:tgtEl>
                                          <p:spTgt spid="5"/>
                                        </p:tgtEl>
                                        <p:attrNameLst>
                                          <p:attrName>ppt_x</p:attrName>
                                        </p:attrNameLst>
                                      </p:cBhvr>
                                      <p:tavLst>
                                        <p:tav tm="0">
                                          <p:val>
                                            <p:strVal val="#ppt_x"/>
                                          </p:val>
                                        </p:tav>
                                        <p:tav tm="100000">
                                          <p:val>
                                            <p:strVal val="#ppt_x"/>
                                          </p:val>
                                        </p:tav>
                                      </p:tavLst>
                                    </p:anim>
                                    <p:anim calcmode="lin" valueType="num">
                                      <p:cBhvr additive="base">
                                        <p:cTn id="66" dur="500" fill="hold"/>
                                        <p:tgtEl>
                                          <p:spTgt spid="5"/>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691"/>
                                        </p:tgtEl>
                                        <p:attrNameLst>
                                          <p:attrName>style.visibility</p:attrName>
                                        </p:attrNameLst>
                                      </p:cBhvr>
                                      <p:to>
                                        <p:strVal val="visible"/>
                                      </p:to>
                                    </p:set>
                                    <p:anim calcmode="lin" valueType="num">
                                      <p:cBhvr additive="base">
                                        <p:cTn id="69" dur="500" fill="hold"/>
                                        <p:tgtEl>
                                          <p:spTgt spid="691"/>
                                        </p:tgtEl>
                                        <p:attrNameLst>
                                          <p:attrName>ppt_x</p:attrName>
                                        </p:attrNameLst>
                                      </p:cBhvr>
                                      <p:tavLst>
                                        <p:tav tm="0">
                                          <p:val>
                                            <p:strVal val="#ppt_x"/>
                                          </p:val>
                                        </p:tav>
                                        <p:tav tm="100000">
                                          <p:val>
                                            <p:strVal val="#ppt_x"/>
                                          </p:val>
                                        </p:tav>
                                      </p:tavLst>
                                    </p:anim>
                                    <p:anim calcmode="lin" valueType="num">
                                      <p:cBhvr additive="base">
                                        <p:cTn id="70" dur="500" fill="hold"/>
                                        <p:tgtEl>
                                          <p:spTgt spid="691"/>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16"/>
                                        </p:tgtEl>
                                        <p:attrNameLst>
                                          <p:attrName>style.visibility</p:attrName>
                                        </p:attrNameLst>
                                      </p:cBhvr>
                                      <p:to>
                                        <p:strVal val="visible"/>
                                      </p:to>
                                    </p:set>
                                    <p:anim calcmode="lin" valueType="num">
                                      <p:cBhvr additive="base">
                                        <p:cTn id="73" dur="500" fill="hold"/>
                                        <p:tgtEl>
                                          <p:spTgt spid="16"/>
                                        </p:tgtEl>
                                        <p:attrNameLst>
                                          <p:attrName>ppt_x</p:attrName>
                                        </p:attrNameLst>
                                      </p:cBhvr>
                                      <p:tavLst>
                                        <p:tav tm="0">
                                          <p:val>
                                            <p:strVal val="#ppt_x"/>
                                          </p:val>
                                        </p:tav>
                                        <p:tav tm="100000">
                                          <p:val>
                                            <p:strVal val="#ppt_x"/>
                                          </p:val>
                                        </p:tav>
                                      </p:tavLst>
                                    </p:anim>
                                    <p:anim calcmode="lin" valueType="num">
                                      <p:cBhvr additive="base">
                                        <p:cTn id="74" dur="500" fill="hold"/>
                                        <p:tgtEl>
                                          <p:spTgt spid="16"/>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40"/>
                                        </p:tgtEl>
                                        <p:attrNameLst>
                                          <p:attrName>style.visibility</p:attrName>
                                        </p:attrNameLst>
                                      </p:cBhvr>
                                      <p:to>
                                        <p:strVal val="visible"/>
                                      </p:to>
                                    </p:set>
                                    <p:anim calcmode="lin" valueType="num">
                                      <p:cBhvr additive="base">
                                        <p:cTn id="77" dur="500" fill="hold"/>
                                        <p:tgtEl>
                                          <p:spTgt spid="40"/>
                                        </p:tgtEl>
                                        <p:attrNameLst>
                                          <p:attrName>ppt_x</p:attrName>
                                        </p:attrNameLst>
                                      </p:cBhvr>
                                      <p:tavLst>
                                        <p:tav tm="0">
                                          <p:val>
                                            <p:strVal val="#ppt_x"/>
                                          </p:val>
                                        </p:tav>
                                        <p:tav tm="100000">
                                          <p:val>
                                            <p:strVal val="#ppt_x"/>
                                          </p:val>
                                        </p:tav>
                                      </p:tavLst>
                                    </p:anim>
                                    <p:anim calcmode="lin" valueType="num">
                                      <p:cBhvr additive="base">
                                        <p:cTn id="78" dur="500" fill="hold"/>
                                        <p:tgtEl>
                                          <p:spTgt spid="40"/>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36"/>
                                        </p:tgtEl>
                                        <p:attrNameLst>
                                          <p:attrName>style.visibility</p:attrName>
                                        </p:attrNameLst>
                                      </p:cBhvr>
                                      <p:to>
                                        <p:strVal val="visible"/>
                                      </p:to>
                                    </p:set>
                                    <p:anim calcmode="lin" valueType="num">
                                      <p:cBhvr additive="base">
                                        <p:cTn id="81" dur="500" fill="hold"/>
                                        <p:tgtEl>
                                          <p:spTgt spid="36"/>
                                        </p:tgtEl>
                                        <p:attrNameLst>
                                          <p:attrName>ppt_x</p:attrName>
                                        </p:attrNameLst>
                                      </p:cBhvr>
                                      <p:tavLst>
                                        <p:tav tm="0">
                                          <p:val>
                                            <p:strVal val="#ppt_x"/>
                                          </p:val>
                                        </p:tav>
                                        <p:tav tm="100000">
                                          <p:val>
                                            <p:strVal val="#ppt_x"/>
                                          </p:val>
                                        </p:tav>
                                      </p:tavLst>
                                    </p:anim>
                                    <p:anim calcmode="lin" valueType="num">
                                      <p:cBhvr additive="base">
                                        <p:cTn id="82" dur="500" fill="hold"/>
                                        <p:tgtEl>
                                          <p:spTgt spid="36"/>
                                        </p:tgtEl>
                                        <p:attrNameLst>
                                          <p:attrName>ppt_y</p:attrName>
                                        </p:attrNameLst>
                                      </p:cBhvr>
                                      <p:tavLst>
                                        <p:tav tm="0">
                                          <p:val>
                                            <p:strVal val="1+#ppt_h/2"/>
                                          </p:val>
                                        </p:tav>
                                        <p:tav tm="100000">
                                          <p:val>
                                            <p:strVal val="#ppt_y"/>
                                          </p:val>
                                        </p:tav>
                                      </p:tavLst>
                                    </p:anim>
                                  </p:childTnLst>
                                </p:cTn>
                              </p:par>
                              <p:par>
                                <p:cTn id="83" presetID="2" presetClass="entr" presetSubtype="4" fill="hold" nodeType="withEffect">
                                  <p:stCondLst>
                                    <p:cond delay="0"/>
                                  </p:stCondLst>
                                  <p:childTnLst>
                                    <p:set>
                                      <p:cBhvr>
                                        <p:cTn id="84" dur="1" fill="hold">
                                          <p:stCondLst>
                                            <p:cond delay="0"/>
                                          </p:stCondLst>
                                        </p:cTn>
                                        <p:tgtEl>
                                          <p:spTgt spid="37"/>
                                        </p:tgtEl>
                                        <p:attrNameLst>
                                          <p:attrName>style.visibility</p:attrName>
                                        </p:attrNameLst>
                                      </p:cBhvr>
                                      <p:to>
                                        <p:strVal val="visible"/>
                                      </p:to>
                                    </p:set>
                                    <p:anim calcmode="lin" valueType="num">
                                      <p:cBhvr additive="base">
                                        <p:cTn id="85" dur="500" fill="hold"/>
                                        <p:tgtEl>
                                          <p:spTgt spid="37"/>
                                        </p:tgtEl>
                                        <p:attrNameLst>
                                          <p:attrName>ppt_x</p:attrName>
                                        </p:attrNameLst>
                                      </p:cBhvr>
                                      <p:tavLst>
                                        <p:tav tm="0">
                                          <p:val>
                                            <p:strVal val="#ppt_x"/>
                                          </p:val>
                                        </p:tav>
                                        <p:tav tm="100000">
                                          <p:val>
                                            <p:strVal val="#ppt_x"/>
                                          </p:val>
                                        </p:tav>
                                      </p:tavLst>
                                    </p:anim>
                                    <p:anim calcmode="lin" valueType="num">
                                      <p:cBhvr additive="base">
                                        <p:cTn id="86" dur="500" fill="hold"/>
                                        <p:tgtEl>
                                          <p:spTgt spid="37"/>
                                        </p:tgtEl>
                                        <p:attrNameLst>
                                          <p:attrName>ppt_y</p:attrName>
                                        </p:attrNameLst>
                                      </p:cBhvr>
                                      <p:tavLst>
                                        <p:tav tm="0">
                                          <p:val>
                                            <p:strVal val="1+#ppt_h/2"/>
                                          </p:val>
                                        </p:tav>
                                        <p:tav tm="100000">
                                          <p:val>
                                            <p:strVal val="#ppt_y"/>
                                          </p:val>
                                        </p:tav>
                                      </p:tavLst>
                                    </p:anim>
                                  </p:childTnLst>
                                </p:cTn>
                              </p:par>
                              <p:par>
                                <p:cTn id="87" presetID="2" presetClass="entr" presetSubtype="4" fill="hold" nodeType="withEffect">
                                  <p:stCondLst>
                                    <p:cond delay="0"/>
                                  </p:stCondLst>
                                  <p:childTnLst>
                                    <p:set>
                                      <p:cBhvr>
                                        <p:cTn id="88" dur="1" fill="hold">
                                          <p:stCondLst>
                                            <p:cond delay="0"/>
                                          </p:stCondLst>
                                        </p:cTn>
                                        <p:tgtEl>
                                          <p:spTgt spid="28"/>
                                        </p:tgtEl>
                                        <p:attrNameLst>
                                          <p:attrName>style.visibility</p:attrName>
                                        </p:attrNameLst>
                                      </p:cBhvr>
                                      <p:to>
                                        <p:strVal val="visible"/>
                                      </p:to>
                                    </p:set>
                                    <p:anim calcmode="lin" valueType="num">
                                      <p:cBhvr additive="base">
                                        <p:cTn id="89" dur="500" fill="hold"/>
                                        <p:tgtEl>
                                          <p:spTgt spid="28"/>
                                        </p:tgtEl>
                                        <p:attrNameLst>
                                          <p:attrName>ppt_x</p:attrName>
                                        </p:attrNameLst>
                                      </p:cBhvr>
                                      <p:tavLst>
                                        <p:tav tm="0">
                                          <p:val>
                                            <p:strVal val="#ppt_x"/>
                                          </p:val>
                                        </p:tav>
                                        <p:tav tm="100000">
                                          <p:val>
                                            <p:strVal val="#ppt_x"/>
                                          </p:val>
                                        </p:tav>
                                      </p:tavLst>
                                    </p:anim>
                                    <p:anim calcmode="lin" valueType="num">
                                      <p:cBhvr additive="base">
                                        <p:cTn id="90" dur="500" fill="hold"/>
                                        <p:tgtEl>
                                          <p:spTgt spid="28"/>
                                        </p:tgtEl>
                                        <p:attrNameLst>
                                          <p:attrName>ppt_y</p:attrName>
                                        </p:attrNameLst>
                                      </p:cBhvr>
                                      <p:tavLst>
                                        <p:tav tm="0">
                                          <p:val>
                                            <p:strVal val="1+#ppt_h/2"/>
                                          </p:val>
                                        </p:tav>
                                        <p:tav tm="100000">
                                          <p:val>
                                            <p:strVal val="#ppt_y"/>
                                          </p:val>
                                        </p:tav>
                                      </p:tavLst>
                                    </p:anim>
                                  </p:childTnLst>
                                </p:cTn>
                              </p:par>
                              <p:par>
                                <p:cTn id="91" presetID="2" presetClass="entr" presetSubtype="4" fill="hold" nodeType="withEffect">
                                  <p:stCondLst>
                                    <p:cond delay="0"/>
                                  </p:stCondLst>
                                  <p:childTnLst>
                                    <p:set>
                                      <p:cBhvr>
                                        <p:cTn id="92" dur="1" fill="hold">
                                          <p:stCondLst>
                                            <p:cond delay="0"/>
                                          </p:stCondLst>
                                        </p:cTn>
                                        <p:tgtEl>
                                          <p:spTgt spid="29"/>
                                        </p:tgtEl>
                                        <p:attrNameLst>
                                          <p:attrName>style.visibility</p:attrName>
                                        </p:attrNameLst>
                                      </p:cBhvr>
                                      <p:to>
                                        <p:strVal val="visible"/>
                                      </p:to>
                                    </p:set>
                                    <p:anim calcmode="lin" valueType="num">
                                      <p:cBhvr additive="base">
                                        <p:cTn id="93" dur="500" fill="hold"/>
                                        <p:tgtEl>
                                          <p:spTgt spid="29"/>
                                        </p:tgtEl>
                                        <p:attrNameLst>
                                          <p:attrName>ppt_x</p:attrName>
                                        </p:attrNameLst>
                                      </p:cBhvr>
                                      <p:tavLst>
                                        <p:tav tm="0">
                                          <p:val>
                                            <p:strVal val="#ppt_x"/>
                                          </p:val>
                                        </p:tav>
                                        <p:tav tm="100000">
                                          <p:val>
                                            <p:strVal val="#ppt_x"/>
                                          </p:val>
                                        </p:tav>
                                      </p:tavLst>
                                    </p:anim>
                                    <p:anim calcmode="lin" valueType="num">
                                      <p:cBhvr additive="base">
                                        <p:cTn id="94" dur="500" fill="hold"/>
                                        <p:tgtEl>
                                          <p:spTgt spid="29"/>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30"/>
                                        </p:tgtEl>
                                        <p:attrNameLst>
                                          <p:attrName>style.visibility</p:attrName>
                                        </p:attrNameLst>
                                      </p:cBhvr>
                                      <p:to>
                                        <p:strVal val="visible"/>
                                      </p:to>
                                    </p:set>
                                    <p:anim calcmode="lin" valueType="num">
                                      <p:cBhvr additive="base">
                                        <p:cTn id="97" dur="500" fill="hold"/>
                                        <p:tgtEl>
                                          <p:spTgt spid="30"/>
                                        </p:tgtEl>
                                        <p:attrNameLst>
                                          <p:attrName>ppt_x</p:attrName>
                                        </p:attrNameLst>
                                      </p:cBhvr>
                                      <p:tavLst>
                                        <p:tav tm="0">
                                          <p:val>
                                            <p:strVal val="#ppt_x"/>
                                          </p:val>
                                        </p:tav>
                                        <p:tav tm="100000">
                                          <p:val>
                                            <p:strVal val="#ppt_x"/>
                                          </p:val>
                                        </p:tav>
                                      </p:tavLst>
                                    </p:anim>
                                    <p:anim calcmode="lin" valueType="num">
                                      <p:cBhvr additive="base">
                                        <p:cTn id="98" dur="500" fill="hold"/>
                                        <p:tgtEl>
                                          <p:spTgt spid="30"/>
                                        </p:tgtEl>
                                        <p:attrNameLst>
                                          <p:attrName>ppt_y</p:attrName>
                                        </p:attrNameLst>
                                      </p:cBhvr>
                                      <p:tavLst>
                                        <p:tav tm="0">
                                          <p:val>
                                            <p:strVal val="1+#ppt_h/2"/>
                                          </p:val>
                                        </p:tav>
                                        <p:tav tm="100000">
                                          <p:val>
                                            <p:strVal val="#ppt_y"/>
                                          </p:val>
                                        </p:tav>
                                      </p:tavLst>
                                    </p:anim>
                                  </p:childTnLst>
                                </p:cTn>
                              </p:par>
                              <p:par>
                                <p:cTn id="99" presetID="2" presetClass="entr" presetSubtype="4" fill="hold" nodeType="withEffect">
                                  <p:stCondLst>
                                    <p:cond delay="0"/>
                                  </p:stCondLst>
                                  <p:childTnLst>
                                    <p:set>
                                      <p:cBhvr>
                                        <p:cTn id="100" dur="1" fill="hold">
                                          <p:stCondLst>
                                            <p:cond delay="0"/>
                                          </p:stCondLst>
                                        </p:cTn>
                                        <p:tgtEl>
                                          <p:spTgt spid="31"/>
                                        </p:tgtEl>
                                        <p:attrNameLst>
                                          <p:attrName>style.visibility</p:attrName>
                                        </p:attrNameLst>
                                      </p:cBhvr>
                                      <p:to>
                                        <p:strVal val="visible"/>
                                      </p:to>
                                    </p:set>
                                    <p:anim calcmode="lin" valueType="num">
                                      <p:cBhvr additive="base">
                                        <p:cTn id="101" dur="500" fill="hold"/>
                                        <p:tgtEl>
                                          <p:spTgt spid="31"/>
                                        </p:tgtEl>
                                        <p:attrNameLst>
                                          <p:attrName>ppt_x</p:attrName>
                                        </p:attrNameLst>
                                      </p:cBhvr>
                                      <p:tavLst>
                                        <p:tav tm="0">
                                          <p:val>
                                            <p:strVal val="#ppt_x"/>
                                          </p:val>
                                        </p:tav>
                                        <p:tav tm="100000">
                                          <p:val>
                                            <p:strVal val="#ppt_x"/>
                                          </p:val>
                                        </p:tav>
                                      </p:tavLst>
                                    </p:anim>
                                    <p:anim calcmode="lin" valueType="num">
                                      <p:cBhvr additive="base">
                                        <p:cTn id="102" dur="500" fill="hold"/>
                                        <p:tgtEl>
                                          <p:spTgt spid="31"/>
                                        </p:tgtEl>
                                        <p:attrNameLst>
                                          <p:attrName>ppt_y</p:attrName>
                                        </p:attrNameLst>
                                      </p:cBhvr>
                                      <p:tavLst>
                                        <p:tav tm="0">
                                          <p:val>
                                            <p:strVal val="1+#ppt_h/2"/>
                                          </p:val>
                                        </p:tav>
                                        <p:tav tm="100000">
                                          <p:val>
                                            <p:strVal val="#ppt_y"/>
                                          </p:val>
                                        </p:tav>
                                      </p:tavLst>
                                    </p:anim>
                                  </p:childTnLst>
                                </p:cTn>
                              </p:par>
                              <p:par>
                                <p:cTn id="103" presetID="2" presetClass="entr" presetSubtype="4" fill="hold" nodeType="withEffect">
                                  <p:stCondLst>
                                    <p:cond delay="0"/>
                                  </p:stCondLst>
                                  <p:childTnLst>
                                    <p:set>
                                      <p:cBhvr>
                                        <p:cTn id="104" dur="1" fill="hold">
                                          <p:stCondLst>
                                            <p:cond delay="0"/>
                                          </p:stCondLst>
                                        </p:cTn>
                                        <p:tgtEl>
                                          <p:spTgt spid="9"/>
                                        </p:tgtEl>
                                        <p:attrNameLst>
                                          <p:attrName>style.visibility</p:attrName>
                                        </p:attrNameLst>
                                      </p:cBhvr>
                                      <p:to>
                                        <p:strVal val="visible"/>
                                      </p:to>
                                    </p:set>
                                    <p:anim calcmode="lin" valueType="num">
                                      <p:cBhvr additive="base">
                                        <p:cTn id="105" dur="500" fill="hold"/>
                                        <p:tgtEl>
                                          <p:spTgt spid="9"/>
                                        </p:tgtEl>
                                        <p:attrNameLst>
                                          <p:attrName>ppt_x</p:attrName>
                                        </p:attrNameLst>
                                      </p:cBhvr>
                                      <p:tavLst>
                                        <p:tav tm="0">
                                          <p:val>
                                            <p:strVal val="#ppt_x"/>
                                          </p:val>
                                        </p:tav>
                                        <p:tav tm="100000">
                                          <p:val>
                                            <p:strVal val="#ppt_x"/>
                                          </p:val>
                                        </p:tav>
                                      </p:tavLst>
                                    </p:anim>
                                    <p:anim calcmode="lin" valueType="num">
                                      <p:cBhvr additive="base">
                                        <p:cTn id="106" dur="500" fill="hold"/>
                                        <p:tgtEl>
                                          <p:spTgt spid="9"/>
                                        </p:tgtEl>
                                        <p:attrNameLst>
                                          <p:attrName>ppt_y</p:attrName>
                                        </p:attrNameLst>
                                      </p:cBhvr>
                                      <p:tavLst>
                                        <p:tav tm="0">
                                          <p:val>
                                            <p:strVal val="1+#ppt_h/2"/>
                                          </p:val>
                                        </p:tav>
                                        <p:tav tm="100000">
                                          <p:val>
                                            <p:strVal val="#ppt_y"/>
                                          </p:val>
                                        </p:tav>
                                      </p:tavLst>
                                    </p:anim>
                                  </p:childTnLst>
                                </p:cTn>
                              </p:par>
                              <p:par>
                                <p:cTn id="107" presetID="2" presetClass="entr" presetSubtype="4" fill="hold" nodeType="withEffect">
                                  <p:stCondLst>
                                    <p:cond delay="0"/>
                                  </p:stCondLst>
                                  <p:childTnLst>
                                    <p:set>
                                      <p:cBhvr>
                                        <p:cTn id="108" dur="1" fill="hold">
                                          <p:stCondLst>
                                            <p:cond delay="0"/>
                                          </p:stCondLst>
                                        </p:cTn>
                                        <p:tgtEl>
                                          <p:spTgt spid="10"/>
                                        </p:tgtEl>
                                        <p:attrNameLst>
                                          <p:attrName>style.visibility</p:attrName>
                                        </p:attrNameLst>
                                      </p:cBhvr>
                                      <p:to>
                                        <p:strVal val="visible"/>
                                      </p:to>
                                    </p:set>
                                    <p:anim calcmode="lin" valueType="num">
                                      <p:cBhvr additive="base">
                                        <p:cTn id="109" dur="500" fill="hold"/>
                                        <p:tgtEl>
                                          <p:spTgt spid="10"/>
                                        </p:tgtEl>
                                        <p:attrNameLst>
                                          <p:attrName>ppt_x</p:attrName>
                                        </p:attrNameLst>
                                      </p:cBhvr>
                                      <p:tavLst>
                                        <p:tav tm="0">
                                          <p:val>
                                            <p:strVal val="#ppt_x"/>
                                          </p:val>
                                        </p:tav>
                                        <p:tav tm="100000">
                                          <p:val>
                                            <p:strVal val="#ppt_x"/>
                                          </p:val>
                                        </p:tav>
                                      </p:tavLst>
                                    </p:anim>
                                    <p:anim calcmode="lin" valueType="num">
                                      <p:cBhvr additive="base">
                                        <p:cTn id="110" dur="500" fill="hold"/>
                                        <p:tgtEl>
                                          <p:spTgt spid="10"/>
                                        </p:tgtEl>
                                        <p:attrNameLst>
                                          <p:attrName>ppt_y</p:attrName>
                                        </p:attrNameLst>
                                      </p:cBhvr>
                                      <p:tavLst>
                                        <p:tav tm="0">
                                          <p:val>
                                            <p:strVal val="1+#ppt_h/2"/>
                                          </p:val>
                                        </p:tav>
                                        <p:tav tm="100000">
                                          <p:val>
                                            <p:strVal val="#ppt_y"/>
                                          </p:val>
                                        </p:tav>
                                      </p:tavLst>
                                    </p:anim>
                                  </p:childTnLst>
                                </p:cTn>
                              </p:par>
                              <p:par>
                                <p:cTn id="111" presetID="2" presetClass="entr" presetSubtype="4" fill="hold" nodeType="withEffect">
                                  <p:stCondLst>
                                    <p:cond delay="0"/>
                                  </p:stCondLst>
                                  <p:childTnLst>
                                    <p:set>
                                      <p:cBhvr>
                                        <p:cTn id="112" dur="1" fill="hold">
                                          <p:stCondLst>
                                            <p:cond delay="0"/>
                                          </p:stCondLst>
                                        </p:cTn>
                                        <p:tgtEl>
                                          <p:spTgt spid="11"/>
                                        </p:tgtEl>
                                        <p:attrNameLst>
                                          <p:attrName>style.visibility</p:attrName>
                                        </p:attrNameLst>
                                      </p:cBhvr>
                                      <p:to>
                                        <p:strVal val="visible"/>
                                      </p:to>
                                    </p:set>
                                    <p:anim calcmode="lin" valueType="num">
                                      <p:cBhvr additive="base">
                                        <p:cTn id="113" dur="500" fill="hold"/>
                                        <p:tgtEl>
                                          <p:spTgt spid="11"/>
                                        </p:tgtEl>
                                        <p:attrNameLst>
                                          <p:attrName>ppt_x</p:attrName>
                                        </p:attrNameLst>
                                      </p:cBhvr>
                                      <p:tavLst>
                                        <p:tav tm="0">
                                          <p:val>
                                            <p:strVal val="#ppt_x"/>
                                          </p:val>
                                        </p:tav>
                                        <p:tav tm="100000">
                                          <p:val>
                                            <p:strVal val="#ppt_x"/>
                                          </p:val>
                                        </p:tav>
                                      </p:tavLst>
                                    </p:anim>
                                    <p:anim calcmode="lin" valueType="num">
                                      <p:cBhvr additive="base">
                                        <p:cTn id="114" dur="500" fill="hold"/>
                                        <p:tgtEl>
                                          <p:spTgt spid="11"/>
                                        </p:tgtEl>
                                        <p:attrNameLst>
                                          <p:attrName>ppt_y</p:attrName>
                                        </p:attrNameLst>
                                      </p:cBhvr>
                                      <p:tavLst>
                                        <p:tav tm="0">
                                          <p:val>
                                            <p:strVal val="1+#ppt_h/2"/>
                                          </p:val>
                                        </p:tav>
                                        <p:tav tm="100000">
                                          <p:val>
                                            <p:strVal val="#ppt_y"/>
                                          </p:val>
                                        </p:tav>
                                      </p:tavLst>
                                    </p:anim>
                                  </p:childTnLst>
                                </p:cTn>
                              </p:par>
                              <p:par>
                                <p:cTn id="115" presetID="2" presetClass="entr" presetSubtype="4" fill="hold" nodeType="withEffect">
                                  <p:stCondLst>
                                    <p:cond delay="0"/>
                                  </p:stCondLst>
                                  <p:childTnLst>
                                    <p:set>
                                      <p:cBhvr>
                                        <p:cTn id="116" dur="1" fill="hold">
                                          <p:stCondLst>
                                            <p:cond delay="0"/>
                                          </p:stCondLst>
                                        </p:cTn>
                                        <p:tgtEl>
                                          <p:spTgt spid="12"/>
                                        </p:tgtEl>
                                        <p:attrNameLst>
                                          <p:attrName>style.visibility</p:attrName>
                                        </p:attrNameLst>
                                      </p:cBhvr>
                                      <p:to>
                                        <p:strVal val="visible"/>
                                      </p:to>
                                    </p:set>
                                    <p:anim calcmode="lin" valueType="num">
                                      <p:cBhvr additive="base">
                                        <p:cTn id="117" dur="500" fill="hold"/>
                                        <p:tgtEl>
                                          <p:spTgt spid="12"/>
                                        </p:tgtEl>
                                        <p:attrNameLst>
                                          <p:attrName>ppt_x</p:attrName>
                                        </p:attrNameLst>
                                      </p:cBhvr>
                                      <p:tavLst>
                                        <p:tav tm="0">
                                          <p:val>
                                            <p:strVal val="#ppt_x"/>
                                          </p:val>
                                        </p:tav>
                                        <p:tav tm="100000">
                                          <p:val>
                                            <p:strVal val="#ppt_x"/>
                                          </p:val>
                                        </p:tav>
                                      </p:tavLst>
                                    </p:anim>
                                    <p:anim calcmode="lin" valueType="num">
                                      <p:cBhvr additive="base">
                                        <p:cTn id="118" dur="500" fill="hold"/>
                                        <p:tgtEl>
                                          <p:spTgt spid="12"/>
                                        </p:tgtEl>
                                        <p:attrNameLst>
                                          <p:attrName>ppt_y</p:attrName>
                                        </p:attrNameLst>
                                      </p:cBhvr>
                                      <p:tavLst>
                                        <p:tav tm="0">
                                          <p:val>
                                            <p:strVal val="1+#ppt_h/2"/>
                                          </p:val>
                                        </p:tav>
                                        <p:tav tm="100000">
                                          <p:val>
                                            <p:strVal val="#ppt_y"/>
                                          </p:val>
                                        </p:tav>
                                      </p:tavLst>
                                    </p:anim>
                                  </p:childTnLst>
                                </p:cTn>
                              </p:par>
                              <p:par>
                                <p:cTn id="119" presetID="2" presetClass="entr" presetSubtype="4" fill="hold" nodeType="withEffect">
                                  <p:stCondLst>
                                    <p:cond delay="0"/>
                                  </p:stCondLst>
                                  <p:childTnLst>
                                    <p:set>
                                      <p:cBhvr>
                                        <p:cTn id="120" dur="1" fill="hold">
                                          <p:stCondLst>
                                            <p:cond delay="0"/>
                                          </p:stCondLst>
                                        </p:cTn>
                                        <p:tgtEl>
                                          <p:spTgt spid="13"/>
                                        </p:tgtEl>
                                        <p:attrNameLst>
                                          <p:attrName>style.visibility</p:attrName>
                                        </p:attrNameLst>
                                      </p:cBhvr>
                                      <p:to>
                                        <p:strVal val="visible"/>
                                      </p:to>
                                    </p:set>
                                    <p:anim calcmode="lin" valueType="num">
                                      <p:cBhvr additive="base">
                                        <p:cTn id="121" dur="500" fill="hold"/>
                                        <p:tgtEl>
                                          <p:spTgt spid="13"/>
                                        </p:tgtEl>
                                        <p:attrNameLst>
                                          <p:attrName>ppt_x</p:attrName>
                                        </p:attrNameLst>
                                      </p:cBhvr>
                                      <p:tavLst>
                                        <p:tav tm="0">
                                          <p:val>
                                            <p:strVal val="#ppt_x"/>
                                          </p:val>
                                        </p:tav>
                                        <p:tav tm="100000">
                                          <p:val>
                                            <p:strVal val="#ppt_x"/>
                                          </p:val>
                                        </p:tav>
                                      </p:tavLst>
                                    </p:anim>
                                    <p:anim calcmode="lin" valueType="num">
                                      <p:cBhvr additive="base">
                                        <p:cTn id="122" dur="500" fill="hold"/>
                                        <p:tgtEl>
                                          <p:spTgt spid="13"/>
                                        </p:tgtEl>
                                        <p:attrNameLst>
                                          <p:attrName>ppt_y</p:attrName>
                                        </p:attrNameLst>
                                      </p:cBhvr>
                                      <p:tavLst>
                                        <p:tav tm="0">
                                          <p:val>
                                            <p:strVal val="1+#ppt_h/2"/>
                                          </p:val>
                                        </p:tav>
                                        <p:tav tm="100000">
                                          <p:val>
                                            <p:strVal val="#ppt_y"/>
                                          </p:val>
                                        </p:tav>
                                      </p:tavLst>
                                    </p:anim>
                                  </p:childTnLst>
                                </p:cTn>
                              </p:par>
                              <p:par>
                                <p:cTn id="123" presetID="2" presetClass="entr" presetSubtype="4" fill="hold" nodeType="withEffect">
                                  <p:stCondLst>
                                    <p:cond delay="0"/>
                                  </p:stCondLst>
                                  <p:childTnLst>
                                    <p:set>
                                      <p:cBhvr>
                                        <p:cTn id="124" dur="1" fill="hold">
                                          <p:stCondLst>
                                            <p:cond delay="0"/>
                                          </p:stCondLst>
                                        </p:cTn>
                                        <p:tgtEl>
                                          <p:spTgt spid="41"/>
                                        </p:tgtEl>
                                        <p:attrNameLst>
                                          <p:attrName>style.visibility</p:attrName>
                                        </p:attrNameLst>
                                      </p:cBhvr>
                                      <p:to>
                                        <p:strVal val="visible"/>
                                      </p:to>
                                    </p:set>
                                    <p:anim calcmode="lin" valueType="num">
                                      <p:cBhvr additive="base">
                                        <p:cTn id="125" dur="500" fill="hold"/>
                                        <p:tgtEl>
                                          <p:spTgt spid="41"/>
                                        </p:tgtEl>
                                        <p:attrNameLst>
                                          <p:attrName>ppt_x</p:attrName>
                                        </p:attrNameLst>
                                      </p:cBhvr>
                                      <p:tavLst>
                                        <p:tav tm="0">
                                          <p:val>
                                            <p:strVal val="#ppt_x"/>
                                          </p:val>
                                        </p:tav>
                                        <p:tav tm="100000">
                                          <p:val>
                                            <p:strVal val="#ppt_x"/>
                                          </p:val>
                                        </p:tav>
                                      </p:tavLst>
                                    </p:anim>
                                    <p:anim calcmode="lin" valueType="num">
                                      <p:cBhvr additive="base">
                                        <p:cTn id="126" dur="500" fill="hold"/>
                                        <p:tgtEl>
                                          <p:spTgt spid="41"/>
                                        </p:tgtEl>
                                        <p:attrNameLst>
                                          <p:attrName>ppt_y</p:attrName>
                                        </p:attrNameLst>
                                      </p:cBhvr>
                                      <p:tavLst>
                                        <p:tav tm="0">
                                          <p:val>
                                            <p:strVal val="1+#ppt_h/2"/>
                                          </p:val>
                                        </p:tav>
                                        <p:tav tm="100000">
                                          <p:val>
                                            <p:strVal val="#ppt_y"/>
                                          </p:val>
                                        </p:tav>
                                      </p:tavLst>
                                    </p:anim>
                                  </p:childTnLst>
                                </p:cTn>
                              </p:par>
                              <p:par>
                                <p:cTn id="127" presetID="2" presetClass="entr" presetSubtype="4" fill="hold" nodeType="withEffect">
                                  <p:stCondLst>
                                    <p:cond delay="0"/>
                                  </p:stCondLst>
                                  <p:childTnLst>
                                    <p:set>
                                      <p:cBhvr>
                                        <p:cTn id="128" dur="1" fill="hold">
                                          <p:stCondLst>
                                            <p:cond delay="0"/>
                                          </p:stCondLst>
                                        </p:cTn>
                                        <p:tgtEl>
                                          <p:spTgt spid="14"/>
                                        </p:tgtEl>
                                        <p:attrNameLst>
                                          <p:attrName>style.visibility</p:attrName>
                                        </p:attrNameLst>
                                      </p:cBhvr>
                                      <p:to>
                                        <p:strVal val="visible"/>
                                      </p:to>
                                    </p:set>
                                    <p:anim calcmode="lin" valueType="num">
                                      <p:cBhvr additive="base">
                                        <p:cTn id="129" dur="500" fill="hold"/>
                                        <p:tgtEl>
                                          <p:spTgt spid="14"/>
                                        </p:tgtEl>
                                        <p:attrNameLst>
                                          <p:attrName>ppt_x</p:attrName>
                                        </p:attrNameLst>
                                      </p:cBhvr>
                                      <p:tavLst>
                                        <p:tav tm="0">
                                          <p:val>
                                            <p:strVal val="#ppt_x"/>
                                          </p:val>
                                        </p:tav>
                                        <p:tav tm="100000">
                                          <p:val>
                                            <p:strVal val="#ppt_x"/>
                                          </p:val>
                                        </p:tav>
                                      </p:tavLst>
                                    </p:anim>
                                    <p:anim calcmode="lin" valueType="num">
                                      <p:cBhvr additive="base">
                                        <p:cTn id="130" dur="500" fill="hold"/>
                                        <p:tgtEl>
                                          <p:spTgt spid="14"/>
                                        </p:tgtEl>
                                        <p:attrNameLst>
                                          <p:attrName>ppt_y</p:attrName>
                                        </p:attrNameLst>
                                      </p:cBhvr>
                                      <p:tavLst>
                                        <p:tav tm="0">
                                          <p:val>
                                            <p:strVal val="1+#ppt_h/2"/>
                                          </p:val>
                                        </p:tav>
                                        <p:tav tm="100000">
                                          <p:val>
                                            <p:strVal val="#ppt_y"/>
                                          </p:val>
                                        </p:tav>
                                      </p:tavLst>
                                    </p:anim>
                                  </p:childTnLst>
                                </p:cTn>
                              </p:par>
                              <p:par>
                                <p:cTn id="131" presetID="2" presetClass="entr" presetSubtype="4" fill="hold" nodeType="withEffect">
                                  <p:stCondLst>
                                    <p:cond delay="0"/>
                                  </p:stCondLst>
                                  <p:childTnLst>
                                    <p:set>
                                      <p:cBhvr>
                                        <p:cTn id="132" dur="1" fill="hold">
                                          <p:stCondLst>
                                            <p:cond delay="0"/>
                                          </p:stCondLst>
                                        </p:cTn>
                                        <p:tgtEl>
                                          <p:spTgt spid="15"/>
                                        </p:tgtEl>
                                        <p:attrNameLst>
                                          <p:attrName>style.visibility</p:attrName>
                                        </p:attrNameLst>
                                      </p:cBhvr>
                                      <p:to>
                                        <p:strVal val="visible"/>
                                      </p:to>
                                    </p:set>
                                    <p:anim calcmode="lin" valueType="num">
                                      <p:cBhvr additive="base">
                                        <p:cTn id="133" dur="500" fill="hold"/>
                                        <p:tgtEl>
                                          <p:spTgt spid="15"/>
                                        </p:tgtEl>
                                        <p:attrNameLst>
                                          <p:attrName>ppt_x</p:attrName>
                                        </p:attrNameLst>
                                      </p:cBhvr>
                                      <p:tavLst>
                                        <p:tav tm="0">
                                          <p:val>
                                            <p:strVal val="#ppt_x"/>
                                          </p:val>
                                        </p:tav>
                                        <p:tav tm="100000">
                                          <p:val>
                                            <p:strVal val="#ppt_x"/>
                                          </p:val>
                                        </p:tav>
                                      </p:tavLst>
                                    </p:anim>
                                    <p:anim calcmode="lin" valueType="num">
                                      <p:cBhvr additive="base">
                                        <p:cTn id="134" dur="500" fill="hold"/>
                                        <p:tgtEl>
                                          <p:spTgt spid="15"/>
                                        </p:tgtEl>
                                        <p:attrNameLst>
                                          <p:attrName>ppt_y</p:attrName>
                                        </p:attrNameLst>
                                      </p:cBhvr>
                                      <p:tavLst>
                                        <p:tav tm="0">
                                          <p:val>
                                            <p:strVal val="1+#ppt_h/2"/>
                                          </p:val>
                                        </p:tav>
                                        <p:tav tm="100000">
                                          <p:val>
                                            <p:strVal val="#ppt_y"/>
                                          </p:val>
                                        </p:tav>
                                      </p:tavLst>
                                    </p:anim>
                                  </p:childTnLst>
                                </p:cTn>
                              </p:par>
                              <p:par>
                                <p:cTn id="135" presetID="2" presetClass="entr" presetSubtype="4" fill="hold" nodeType="withEffect">
                                  <p:stCondLst>
                                    <p:cond delay="0"/>
                                  </p:stCondLst>
                                  <p:childTnLst>
                                    <p:set>
                                      <p:cBhvr>
                                        <p:cTn id="136" dur="1" fill="hold">
                                          <p:stCondLst>
                                            <p:cond delay="0"/>
                                          </p:stCondLst>
                                        </p:cTn>
                                        <p:tgtEl>
                                          <p:spTgt spid="695"/>
                                        </p:tgtEl>
                                        <p:attrNameLst>
                                          <p:attrName>style.visibility</p:attrName>
                                        </p:attrNameLst>
                                      </p:cBhvr>
                                      <p:to>
                                        <p:strVal val="visible"/>
                                      </p:to>
                                    </p:set>
                                    <p:anim calcmode="lin" valueType="num">
                                      <p:cBhvr additive="base">
                                        <p:cTn id="137" dur="500" fill="hold"/>
                                        <p:tgtEl>
                                          <p:spTgt spid="695"/>
                                        </p:tgtEl>
                                        <p:attrNameLst>
                                          <p:attrName>ppt_x</p:attrName>
                                        </p:attrNameLst>
                                      </p:cBhvr>
                                      <p:tavLst>
                                        <p:tav tm="0">
                                          <p:val>
                                            <p:strVal val="#ppt_x"/>
                                          </p:val>
                                        </p:tav>
                                        <p:tav tm="100000">
                                          <p:val>
                                            <p:strVal val="#ppt_x"/>
                                          </p:val>
                                        </p:tav>
                                      </p:tavLst>
                                    </p:anim>
                                    <p:anim calcmode="lin" valueType="num">
                                      <p:cBhvr additive="base">
                                        <p:cTn id="138" dur="500" fill="hold"/>
                                        <p:tgtEl>
                                          <p:spTgt spid="6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lstStyle/>
          <a:p>
            <a:r>
              <a:rPr lang="cs-CZ" dirty="0" smtClean="0"/>
              <a:t>Určete číslicí slovní druhy</a:t>
            </a:r>
            <a:endParaRPr lang="cs-CZ" dirty="0"/>
          </a:p>
        </p:txBody>
      </p:sp>
      <p:sp>
        <p:nvSpPr>
          <p:cNvPr id="3" name="Zástupný symbol pro obsah 2"/>
          <p:cNvSpPr>
            <a:spLocks noGrp="1"/>
          </p:cNvSpPr>
          <p:nvPr>
            <p:ph idx="1"/>
          </p:nvPr>
        </p:nvSpPr>
        <p:spPr/>
        <p:txBody>
          <a:bodyPr>
            <a:normAutofit/>
          </a:bodyPr>
          <a:lstStyle/>
          <a:p>
            <a:r>
              <a:rPr lang="cs-CZ" sz="4400" dirty="0" smtClean="0"/>
              <a:t>Chodí koza rohatá, často bradatá a chlupatá. Chodí ráno kolem vrat. Neposlušné děti straší. Kopýtkem brk – brkne, očima mrk – mrkne, a kdo nemá mlíčko rád a kdo nejí kaši, toho trk – trkne.</a:t>
            </a:r>
            <a:endParaRPr lang="cs-CZ" sz="4400" dirty="0"/>
          </a:p>
        </p:txBody>
      </p:sp>
      <p:sp>
        <p:nvSpPr>
          <p:cNvPr id="34" name="Tlačítko akce: Vlastní 33">
            <a:hlinkClick r:id="" action="ppaction://hlinkshowjump?jump=nextslide" highlightClick="1"/>
          </p:cNvPr>
          <p:cNvSpPr/>
          <p:nvPr/>
        </p:nvSpPr>
        <p:spPr>
          <a:xfrm>
            <a:off x="4499992" y="6165304"/>
            <a:ext cx="1690488" cy="493736"/>
          </a:xfrm>
          <a:prstGeom prst="actionButtonBlank">
            <a:avLst/>
          </a:prstGeom>
          <a:solidFill>
            <a:schemeClr val="accent6">
              <a:lumMod val="7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Kontrola</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Vývojový diagram: spojka 26"/>
          <p:cNvSpPr/>
          <p:nvPr/>
        </p:nvSpPr>
        <p:spPr>
          <a:xfrm>
            <a:off x="2843808" y="4797152"/>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26" name="Vývojový diagram: spojka 25"/>
          <p:cNvSpPr/>
          <p:nvPr/>
        </p:nvSpPr>
        <p:spPr>
          <a:xfrm>
            <a:off x="4067944" y="4797152"/>
            <a:ext cx="720080" cy="43204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3.</a:t>
            </a:r>
            <a:endParaRPr lang="cs-CZ" sz="2400" dirty="0"/>
          </a:p>
        </p:txBody>
      </p:sp>
      <p:sp>
        <p:nvSpPr>
          <p:cNvPr id="33" name="Vývojový diagram: spojka 32"/>
          <p:cNvSpPr/>
          <p:nvPr/>
        </p:nvSpPr>
        <p:spPr>
          <a:xfrm>
            <a:off x="6516216" y="4869160"/>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13" name="Vývojový diagram: spojka 12"/>
          <p:cNvSpPr/>
          <p:nvPr/>
        </p:nvSpPr>
        <p:spPr>
          <a:xfrm>
            <a:off x="5004048" y="2852936"/>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30" name="Vývojový diagram: spojka 29"/>
          <p:cNvSpPr/>
          <p:nvPr/>
        </p:nvSpPr>
        <p:spPr>
          <a:xfrm>
            <a:off x="6012160" y="4221088"/>
            <a:ext cx="1008112" cy="360040"/>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32" name="Vývojový diagram: spojka 31"/>
          <p:cNvSpPr/>
          <p:nvPr/>
        </p:nvSpPr>
        <p:spPr>
          <a:xfrm>
            <a:off x="7380312" y="4221088"/>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2" name="Nadpis 1"/>
          <p:cNvSpPr>
            <a:spLocks noGrp="1"/>
          </p:cNvSpPr>
          <p:nvPr>
            <p:ph type="title"/>
          </p:nvPr>
        </p:nvSpPr>
        <p:spPr>
          <a:solidFill>
            <a:srgbClr val="FFFF00"/>
          </a:solidFill>
        </p:spPr>
        <p:txBody>
          <a:bodyPr/>
          <a:lstStyle/>
          <a:p>
            <a:r>
              <a:rPr lang="cs-CZ" dirty="0" smtClean="0"/>
              <a:t>Určete číslicí slovní druhy</a:t>
            </a:r>
            <a:endParaRPr lang="cs-CZ" dirty="0"/>
          </a:p>
        </p:txBody>
      </p:sp>
      <p:sp>
        <p:nvSpPr>
          <p:cNvPr id="3" name="Zástupný symbol pro obsah 2"/>
          <p:cNvSpPr>
            <a:spLocks noGrp="1"/>
          </p:cNvSpPr>
          <p:nvPr>
            <p:ph idx="1"/>
          </p:nvPr>
        </p:nvSpPr>
        <p:spPr/>
        <p:txBody>
          <a:bodyPr>
            <a:normAutofit/>
          </a:bodyPr>
          <a:lstStyle/>
          <a:p>
            <a:r>
              <a:rPr lang="cs-CZ" sz="4400" dirty="0" smtClean="0"/>
              <a:t>Chodí koza rohatá, často bradatá a chlupatá. Chodí ráno kolem vrat. Neposlušné děti straší. Kopýtkem brk – brkne, očima mrk – mrkne, a kdo nemá mlíčko rád a kdo nejí kaši, toho trk – trkne.</a:t>
            </a:r>
            <a:endParaRPr lang="cs-CZ" sz="4400" dirty="0"/>
          </a:p>
        </p:txBody>
      </p:sp>
      <p:sp>
        <p:nvSpPr>
          <p:cNvPr id="4" name="Vývojový diagram: spojka 3"/>
          <p:cNvSpPr/>
          <p:nvPr/>
        </p:nvSpPr>
        <p:spPr>
          <a:xfrm>
            <a:off x="1187624" y="1340768"/>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5" name="Vývojový diagram: spojka 4"/>
          <p:cNvSpPr/>
          <p:nvPr/>
        </p:nvSpPr>
        <p:spPr>
          <a:xfrm>
            <a:off x="3491880" y="4149080"/>
            <a:ext cx="720080" cy="43204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3.</a:t>
            </a:r>
            <a:endParaRPr lang="cs-CZ" sz="2400" dirty="0"/>
          </a:p>
        </p:txBody>
      </p:sp>
      <p:sp>
        <p:nvSpPr>
          <p:cNvPr id="6" name="Vývojový diagram: spojka 5"/>
          <p:cNvSpPr/>
          <p:nvPr/>
        </p:nvSpPr>
        <p:spPr>
          <a:xfrm>
            <a:off x="539552" y="2132856"/>
            <a:ext cx="720080" cy="432048"/>
          </a:xfrm>
          <a:prstGeom prst="flowChartConnector">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8.</a:t>
            </a:r>
            <a:endParaRPr lang="cs-CZ" sz="2400" dirty="0"/>
          </a:p>
        </p:txBody>
      </p:sp>
      <p:sp>
        <p:nvSpPr>
          <p:cNvPr id="7" name="Vývojový diagram: spojka 6"/>
          <p:cNvSpPr/>
          <p:nvPr/>
        </p:nvSpPr>
        <p:spPr>
          <a:xfrm>
            <a:off x="2123728" y="2132856"/>
            <a:ext cx="720080" cy="432048"/>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2.</a:t>
            </a:r>
            <a:endParaRPr lang="cs-CZ" sz="2400" dirty="0"/>
          </a:p>
        </p:txBody>
      </p:sp>
      <p:sp>
        <p:nvSpPr>
          <p:cNvPr id="8" name="Vývojový diagram: spojka 7"/>
          <p:cNvSpPr/>
          <p:nvPr/>
        </p:nvSpPr>
        <p:spPr>
          <a:xfrm>
            <a:off x="2699792" y="2852936"/>
            <a:ext cx="720080" cy="432048"/>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2.</a:t>
            </a:r>
            <a:endParaRPr lang="cs-CZ" sz="2400" dirty="0"/>
          </a:p>
        </p:txBody>
      </p:sp>
      <p:sp>
        <p:nvSpPr>
          <p:cNvPr id="9" name="Vývojový diagram: spojka 8"/>
          <p:cNvSpPr/>
          <p:nvPr/>
        </p:nvSpPr>
        <p:spPr>
          <a:xfrm>
            <a:off x="1979712" y="4221088"/>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10" name="Vývojový diagram: spojka 9"/>
          <p:cNvSpPr/>
          <p:nvPr/>
        </p:nvSpPr>
        <p:spPr>
          <a:xfrm>
            <a:off x="1115616" y="3501008"/>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11" name="Vývojový diagram: spojka 10"/>
          <p:cNvSpPr/>
          <p:nvPr/>
        </p:nvSpPr>
        <p:spPr>
          <a:xfrm>
            <a:off x="3275856" y="3501008"/>
            <a:ext cx="864096" cy="432048"/>
          </a:xfrm>
          <a:prstGeom prst="flowChartConnector">
            <a:avLst/>
          </a:prstGeom>
          <a:solidFill>
            <a:srgbClr val="EBF19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10.</a:t>
            </a:r>
            <a:endParaRPr lang="cs-CZ" sz="2400" dirty="0">
              <a:solidFill>
                <a:schemeClr val="tx1"/>
              </a:solidFill>
            </a:endParaRPr>
          </a:p>
        </p:txBody>
      </p:sp>
      <p:sp>
        <p:nvSpPr>
          <p:cNvPr id="12" name="Vývojový diagram: spojka 11"/>
          <p:cNvSpPr/>
          <p:nvPr/>
        </p:nvSpPr>
        <p:spPr>
          <a:xfrm>
            <a:off x="6156176" y="2852936"/>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14" name="Vývojový diagram: spojka 13"/>
          <p:cNvSpPr/>
          <p:nvPr/>
        </p:nvSpPr>
        <p:spPr>
          <a:xfrm>
            <a:off x="755576" y="2852936"/>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15" name="Vývojový diagram: spojka 14"/>
          <p:cNvSpPr/>
          <p:nvPr/>
        </p:nvSpPr>
        <p:spPr>
          <a:xfrm>
            <a:off x="2483768" y="1412776"/>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16" name="Vývojový diagram: spojka 15"/>
          <p:cNvSpPr/>
          <p:nvPr/>
        </p:nvSpPr>
        <p:spPr>
          <a:xfrm>
            <a:off x="3923928" y="2204864"/>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17" name="Vývojový diagram: spojka 16"/>
          <p:cNvSpPr/>
          <p:nvPr/>
        </p:nvSpPr>
        <p:spPr>
          <a:xfrm>
            <a:off x="5292080" y="2132856"/>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18" name="Vývojový diagram: spojka 17"/>
          <p:cNvSpPr/>
          <p:nvPr/>
        </p:nvSpPr>
        <p:spPr>
          <a:xfrm>
            <a:off x="5076056" y="3501008"/>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19" name="Vývojový diagram: spojka 18"/>
          <p:cNvSpPr/>
          <p:nvPr/>
        </p:nvSpPr>
        <p:spPr>
          <a:xfrm>
            <a:off x="6732240" y="3501008"/>
            <a:ext cx="720080" cy="4320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a:t>
            </a:r>
            <a:endParaRPr lang="cs-CZ" sz="2400" dirty="0">
              <a:solidFill>
                <a:schemeClr val="tx1"/>
              </a:solidFill>
            </a:endParaRPr>
          </a:p>
        </p:txBody>
      </p:sp>
      <p:sp>
        <p:nvSpPr>
          <p:cNvPr id="20" name="Vývojový diagram: spojka 19"/>
          <p:cNvSpPr/>
          <p:nvPr/>
        </p:nvSpPr>
        <p:spPr>
          <a:xfrm>
            <a:off x="7668344" y="3429000"/>
            <a:ext cx="936104" cy="432048"/>
          </a:xfrm>
          <a:prstGeom prst="flowChartConnector">
            <a:avLst/>
          </a:prstGeom>
          <a:solidFill>
            <a:srgbClr val="EBF19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10.</a:t>
            </a:r>
            <a:endParaRPr lang="cs-CZ" sz="2400" dirty="0">
              <a:solidFill>
                <a:schemeClr val="tx1"/>
              </a:solidFill>
            </a:endParaRPr>
          </a:p>
        </p:txBody>
      </p:sp>
      <p:sp>
        <p:nvSpPr>
          <p:cNvPr id="21" name="Vývojový diagram: spojka 20"/>
          <p:cNvSpPr/>
          <p:nvPr/>
        </p:nvSpPr>
        <p:spPr>
          <a:xfrm>
            <a:off x="6804248" y="2132856"/>
            <a:ext cx="720080" cy="432048"/>
          </a:xfrm>
          <a:prstGeom prst="flowChartConnector">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6.</a:t>
            </a:r>
            <a:endParaRPr lang="cs-CZ" sz="2400" dirty="0"/>
          </a:p>
        </p:txBody>
      </p:sp>
      <p:sp>
        <p:nvSpPr>
          <p:cNvPr id="22" name="Vývojový diagram: spojka 21"/>
          <p:cNvSpPr/>
          <p:nvPr/>
        </p:nvSpPr>
        <p:spPr>
          <a:xfrm>
            <a:off x="3923928" y="1412776"/>
            <a:ext cx="720080" cy="432048"/>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2.</a:t>
            </a:r>
            <a:endParaRPr lang="cs-CZ" sz="2400" dirty="0"/>
          </a:p>
        </p:txBody>
      </p:sp>
      <p:sp>
        <p:nvSpPr>
          <p:cNvPr id="23" name="Vývojový diagram: spojka 22"/>
          <p:cNvSpPr/>
          <p:nvPr/>
        </p:nvSpPr>
        <p:spPr>
          <a:xfrm>
            <a:off x="5508104" y="1412776"/>
            <a:ext cx="720080" cy="432048"/>
          </a:xfrm>
          <a:prstGeom prst="flowChartConnector">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6.</a:t>
            </a:r>
            <a:endParaRPr lang="cs-CZ" sz="2400" dirty="0"/>
          </a:p>
        </p:txBody>
      </p:sp>
      <p:sp>
        <p:nvSpPr>
          <p:cNvPr id="24" name="Vývojový diagram: spojka 23"/>
          <p:cNvSpPr/>
          <p:nvPr/>
        </p:nvSpPr>
        <p:spPr>
          <a:xfrm>
            <a:off x="6804248" y="1412776"/>
            <a:ext cx="720080" cy="432048"/>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2.</a:t>
            </a:r>
            <a:endParaRPr lang="cs-CZ" sz="2400" dirty="0"/>
          </a:p>
        </p:txBody>
      </p:sp>
      <p:sp>
        <p:nvSpPr>
          <p:cNvPr id="25" name="Vývojový diagram: spojka 24"/>
          <p:cNvSpPr/>
          <p:nvPr/>
        </p:nvSpPr>
        <p:spPr>
          <a:xfrm>
            <a:off x="5076056" y="4797152"/>
            <a:ext cx="864096" cy="432048"/>
          </a:xfrm>
          <a:prstGeom prst="flowChartConnector">
            <a:avLst/>
          </a:prstGeom>
          <a:solidFill>
            <a:srgbClr val="EBF19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10.</a:t>
            </a:r>
            <a:endParaRPr lang="cs-CZ" sz="2400" dirty="0">
              <a:solidFill>
                <a:schemeClr val="tx1"/>
              </a:solidFill>
            </a:endParaRPr>
          </a:p>
        </p:txBody>
      </p:sp>
      <p:sp>
        <p:nvSpPr>
          <p:cNvPr id="28" name="Vývojový diagram: spojka 27"/>
          <p:cNvSpPr/>
          <p:nvPr/>
        </p:nvSpPr>
        <p:spPr>
          <a:xfrm>
            <a:off x="1907704" y="4869160"/>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
        <p:nvSpPr>
          <p:cNvPr id="29" name="Vývojový diagram: spojka 28"/>
          <p:cNvSpPr/>
          <p:nvPr/>
        </p:nvSpPr>
        <p:spPr>
          <a:xfrm>
            <a:off x="971600" y="4797152"/>
            <a:ext cx="720080" cy="43204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3.</a:t>
            </a:r>
            <a:endParaRPr lang="cs-CZ" sz="2400" dirty="0"/>
          </a:p>
        </p:txBody>
      </p:sp>
      <p:sp>
        <p:nvSpPr>
          <p:cNvPr id="31" name="Vývojový diagram: spojka 30"/>
          <p:cNvSpPr/>
          <p:nvPr/>
        </p:nvSpPr>
        <p:spPr>
          <a:xfrm>
            <a:off x="8172400" y="4221088"/>
            <a:ext cx="648072" cy="360040"/>
          </a:xfrm>
          <a:prstGeom prst="flowChartConnector">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8.</a:t>
            </a:r>
            <a:endParaRPr lang="cs-CZ" sz="2400" dirty="0"/>
          </a:p>
        </p:txBody>
      </p:sp>
      <p:sp>
        <p:nvSpPr>
          <p:cNvPr id="34" name="Vývojový diagram: spojka 33"/>
          <p:cNvSpPr/>
          <p:nvPr/>
        </p:nvSpPr>
        <p:spPr>
          <a:xfrm>
            <a:off x="2771800" y="4149080"/>
            <a:ext cx="720080" cy="432048"/>
          </a:xfrm>
          <a:prstGeom prst="flowChartConnector">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8.</a:t>
            </a:r>
            <a:endParaRPr lang="cs-CZ" sz="2400" dirty="0"/>
          </a:p>
        </p:txBody>
      </p:sp>
      <p:sp>
        <p:nvSpPr>
          <p:cNvPr id="35" name="Vývojový diagram: spojka 34"/>
          <p:cNvSpPr/>
          <p:nvPr/>
        </p:nvSpPr>
        <p:spPr>
          <a:xfrm>
            <a:off x="4644008" y="4149080"/>
            <a:ext cx="720080" cy="432048"/>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5.</a:t>
            </a:r>
            <a:endParaRPr lang="cs-CZ"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pPr algn="l"/>
            <a:r>
              <a:rPr lang="cs-CZ" sz="1800" smtClean="0"/>
              <a:t>Použité zdroje</a:t>
            </a:r>
            <a:endParaRPr lang="cs-CZ" sz="1800" dirty="0"/>
          </a:p>
        </p:txBody>
      </p:sp>
      <p:sp>
        <p:nvSpPr>
          <p:cNvPr id="6" name="Zástupný symbol pro obsah 5"/>
          <p:cNvSpPr>
            <a:spLocks noGrp="1"/>
          </p:cNvSpPr>
          <p:nvPr>
            <p:ph idx="1"/>
          </p:nvPr>
        </p:nvSpPr>
        <p:spPr/>
        <p:txBody>
          <a:bodyPr>
            <a:normAutofit/>
          </a:bodyPr>
          <a:lstStyle/>
          <a:p>
            <a:r>
              <a:rPr lang="cs-CZ" sz="1800" dirty="0" smtClean="0"/>
              <a:t>ŠPULÁKOVÁ, Ivana a Zita JANÁČKOVÁ. </a:t>
            </a:r>
            <a:r>
              <a:rPr lang="cs-CZ" sz="1800" i="1" dirty="0" smtClean="0"/>
              <a:t>Opakujeme češtinu ve 3.-5. ročníku</a:t>
            </a:r>
            <a:r>
              <a:rPr lang="cs-CZ" sz="1800" dirty="0" smtClean="0"/>
              <a:t>: </a:t>
            </a:r>
            <a:r>
              <a:rPr lang="cs-CZ" sz="1800" i="1" dirty="0" smtClean="0"/>
              <a:t>pravopisná cvičení, diktáty</a:t>
            </a:r>
            <a:r>
              <a:rPr lang="cs-CZ" sz="1800" dirty="0" smtClean="0"/>
              <a:t>. V Brně: Nová škola, 1998. ISBN 80-85607-69-7.</a:t>
            </a:r>
          </a:p>
          <a:p>
            <a:r>
              <a:rPr lang="cs-CZ" sz="1800" dirty="0" smtClean="0">
                <a:hlinkClick r:id="rId2"/>
              </a:rPr>
              <a:t>http://microsoft.com</a:t>
            </a:r>
            <a:endParaRPr lang="cs-CZ" sz="1800" dirty="0" smtClean="0"/>
          </a:p>
          <a:p>
            <a:pPr>
              <a:buNone/>
            </a:pPr>
            <a:r>
              <a:rPr lang="cs-CZ" sz="1800" dirty="0" smtClean="0"/>
              <a:t> </a:t>
            </a:r>
            <a:endParaRPr lang="cs-CZ" sz="1800" dirty="0"/>
          </a:p>
        </p:txBody>
      </p:sp>
      <p:pic>
        <p:nvPicPr>
          <p:cNvPr id="4" name="Picture 4" descr="C:\Users\Alena\AppData\Local\Microsoft\Windows\Temporary Internet Files\Content.IE5\Y8AXGD7B\MC900441822[1].wmf"/>
          <p:cNvPicPr>
            <a:picLocks noChangeAspect="1" noChangeArrowheads="1"/>
          </p:cNvPicPr>
          <p:nvPr/>
        </p:nvPicPr>
        <p:blipFill>
          <a:blip r:embed="rId3" cstate="print"/>
          <a:srcRect/>
          <a:stretch>
            <a:fillRect/>
          </a:stretch>
        </p:blipFill>
        <p:spPr bwMode="auto">
          <a:xfrm>
            <a:off x="5004048" y="2708920"/>
            <a:ext cx="2808312" cy="3227382"/>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TotalTime>
  <Words>378</Words>
  <Application>Microsoft Office PowerPoint</Application>
  <PresentationFormat>Předvádění na obrazovce (4:3)</PresentationFormat>
  <Paragraphs>122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Anotace   Slovní druhy </vt:lpstr>
      <vt:lpstr>Snímek 3</vt:lpstr>
      <vt:lpstr>Přiřaď správně čísla</vt:lpstr>
      <vt:lpstr>Přiřaď správně čísla</vt:lpstr>
      <vt:lpstr>Srovnej správně - očísluj</vt:lpstr>
      <vt:lpstr>Urči správně podstatná jména a slovesa (podstatná jména podtrhni rovnou čarou, slovesa vlnovkou)</vt:lpstr>
      <vt:lpstr>Určete číslicí slovní druhy</vt:lpstr>
      <vt:lpstr>Určete číslicí slovní druhy</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Alena</dc:creator>
  <cp:lastModifiedBy>Alena</cp:lastModifiedBy>
  <cp:revision>28</cp:revision>
  <dcterms:created xsi:type="dcterms:W3CDTF">2012-04-20T10:55:42Z</dcterms:created>
  <dcterms:modified xsi:type="dcterms:W3CDTF">2012-05-31T19:22:10Z</dcterms:modified>
</cp:coreProperties>
</file>