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56" r:id="rId4"/>
    <p:sldId id="265" r:id="rId5"/>
    <p:sldId id="257" r:id="rId6"/>
    <p:sldId id="261" r:id="rId7"/>
    <p:sldId id="262" r:id="rId8"/>
    <p:sldId id="260" r:id="rId9"/>
    <p:sldId id="263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Spojené nádoby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18A33D-0C73-47DD-B0CF-381707EE37BE}" type="presOf" srcId="{4C35D32F-0EAB-4CD7-82EE-45574DC2A586}" destId="{890E4F0B-2866-4A3F-A3C7-2A14B1797930}" srcOrd="1" destOrd="0" presId="urn:microsoft.com/office/officeart/2005/8/layout/target3"/>
    <dgm:cxn modelId="{C7ACE4D8-994B-4FDE-9ABB-A812E444A2F4}" type="presOf" srcId="{D1D4F407-5343-4D3F-B5B9-D407B03CAEB4}" destId="{D005CE8C-CC26-4C3E-AC11-E15060ECD759}" srcOrd="0" destOrd="0" presId="urn:microsoft.com/office/officeart/2005/8/layout/target3"/>
    <dgm:cxn modelId="{EE7E95EB-DC29-4FB8-A7B9-0A3EFE3C173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A75C86-137F-4C3D-96DE-8F6A96E863B6}" type="presOf" srcId="{757F3AB3-0718-4624-B441-E567A8F0AB56}" destId="{333A1088-737F-45CB-B68E-254E46348037}" srcOrd="0" destOrd="0" presId="urn:microsoft.com/office/officeart/2005/8/layout/target3"/>
    <dgm:cxn modelId="{C4425536-7756-4E3B-8333-9F9A63DDB349}" type="presOf" srcId="{D1B46980-6531-4606-95E6-44980827E919}" destId="{6140AFEC-043D-4C43-A2F9-D0F5331DF3A3}" srcOrd="0" destOrd="0" presId="urn:microsoft.com/office/officeart/2005/8/layout/target3"/>
    <dgm:cxn modelId="{D316A11B-7980-4666-B702-5CD6BAE3FEA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9768E81-7CCB-43C7-B778-5BA100162FB7}" type="presOf" srcId="{B651F6E3-6281-48DB-9319-2AEAFDAE7572}" destId="{6BB5E863-4638-4E1D-BFDE-399D028AC4ED}" srcOrd="1" destOrd="0" presId="urn:microsoft.com/office/officeart/2005/8/layout/target3"/>
    <dgm:cxn modelId="{BBB0423E-6EE5-4002-9CBB-D2903BAD6FE1}" type="presOf" srcId="{D1D4F407-5343-4D3F-B5B9-D407B03CAEB4}" destId="{AED2198E-93D5-4001-81B4-73124B309672}" srcOrd="1" destOrd="0" presId="urn:microsoft.com/office/officeart/2005/8/layout/target3"/>
    <dgm:cxn modelId="{C1875E71-D3DD-4820-9665-F2B6C00F6229}" type="presOf" srcId="{D8197B8C-B260-4A16-BDF4-0947B075E274}" destId="{25B08C86-7E15-44DC-BE7F-FFB55DD49D12}" srcOrd="0" destOrd="0" presId="urn:microsoft.com/office/officeart/2005/8/layout/target3"/>
    <dgm:cxn modelId="{FB5471D9-AF82-4765-A126-09D208B1A933}" type="presOf" srcId="{D8197B8C-B260-4A16-BDF4-0947B075E274}" destId="{5A5FFA88-C948-4069-8E93-59FA12366E83}" srcOrd="1" destOrd="0" presId="urn:microsoft.com/office/officeart/2005/8/layout/target3"/>
    <dgm:cxn modelId="{1A0687B1-97A8-493B-A98A-CEE437B0CF4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6150AF-A2B7-49C0-B366-79903C1FCEEC}" type="presParOf" srcId="{333A1088-737F-45CB-B68E-254E46348037}" destId="{F5ABB229-8D3B-4694-996A-96F23CF14429}" srcOrd="0" destOrd="0" presId="urn:microsoft.com/office/officeart/2005/8/layout/target3"/>
    <dgm:cxn modelId="{A52FE768-F7DF-4F8F-874C-BDD01F4C347A}" type="presParOf" srcId="{333A1088-737F-45CB-B68E-254E46348037}" destId="{F41139FD-01EE-4571-8B17-4FB00FC51163}" srcOrd="1" destOrd="0" presId="urn:microsoft.com/office/officeart/2005/8/layout/target3"/>
    <dgm:cxn modelId="{48271166-D994-44CF-A729-84D7DC4094B7}" type="presParOf" srcId="{333A1088-737F-45CB-B68E-254E46348037}" destId="{D005CE8C-CC26-4C3E-AC11-E15060ECD759}" srcOrd="2" destOrd="0" presId="urn:microsoft.com/office/officeart/2005/8/layout/target3"/>
    <dgm:cxn modelId="{93A42979-CA15-4290-9673-785A1D8F8522}" type="presParOf" srcId="{333A1088-737F-45CB-B68E-254E46348037}" destId="{2C702D82-9B77-49B7-9568-BB8EB47C3372}" srcOrd="3" destOrd="0" presId="urn:microsoft.com/office/officeart/2005/8/layout/target3"/>
    <dgm:cxn modelId="{D6E0A244-11DA-4BA5-AFB6-FFAC4489F4B6}" type="presParOf" srcId="{333A1088-737F-45CB-B68E-254E46348037}" destId="{A52A0455-90FF-4808-ABD0-F02540D31D5A}" srcOrd="4" destOrd="0" presId="urn:microsoft.com/office/officeart/2005/8/layout/target3"/>
    <dgm:cxn modelId="{E060A5DA-8716-49AC-BFAD-594FA17A6CC3}" type="presParOf" srcId="{333A1088-737F-45CB-B68E-254E46348037}" destId="{6140AFEC-043D-4C43-A2F9-D0F5331DF3A3}" srcOrd="5" destOrd="0" presId="urn:microsoft.com/office/officeart/2005/8/layout/target3"/>
    <dgm:cxn modelId="{FF5C8F16-831E-43B1-9BED-B3586F53C2B1}" type="presParOf" srcId="{333A1088-737F-45CB-B68E-254E46348037}" destId="{9358AC05-5D7D-4327-9F80-1AD486AEA664}" srcOrd="6" destOrd="0" presId="urn:microsoft.com/office/officeart/2005/8/layout/target3"/>
    <dgm:cxn modelId="{C79225B5-703E-4534-9EA0-401915982B30}" type="presParOf" srcId="{333A1088-737F-45CB-B68E-254E46348037}" destId="{313FC574-E1CD-4FB4-B054-0B805CE0447D}" srcOrd="7" destOrd="0" presId="urn:microsoft.com/office/officeart/2005/8/layout/target3"/>
    <dgm:cxn modelId="{9868B696-45F7-4593-9805-D8AFF335E3B4}" type="presParOf" srcId="{333A1088-737F-45CB-B68E-254E46348037}" destId="{619D679B-A015-4ECF-8348-D1034C574F40}" srcOrd="8" destOrd="0" presId="urn:microsoft.com/office/officeart/2005/8/layout/target3"/>
    <dgm:cxn modelId="{061A60B4-1B86-4798-A8AB-4E08D78909E8}" type="presParOf" srcId="{333A1088-737F-45CB-B68E-254E46348037}" destId="{322283A8-4A27-4CDA-BAE3-F381106A9174}" srcOrd="9" destOrd="0" presId="urn:microsoft.com/office/officeart/2005/8/layout/target3"/>
    <dgm:cxn modelId="{CF96C6C1-0976-4907-9FC2-4BDDB0BA3F8B}" type="presParOf" srcId="{333A1088-737F-45CB-B68E-254E46348037}" destId="{FFC9F71D-1B4F-4AD9-A4A6-86ADEFC8AF5C}" srcOrd="10" destOrd="0" presId="urn:microsoft.com/office/officeart/2005/8/layout/target3"/>
    <dgm:cxn modelId="{F54B28F2-CD13-455B-A5A5-B8932D37D43F}" type="presParOf" srcId="{333A1088-737F-45CB-B68E-254E46348037}" destId="{25B08C86-7E15-44DC-BE7F-FFB55DD49D12}" srcOrd="11" destOrd="0" presId="urn:microsoft.com/office/officeart/2005/8/layout/target3"/>
    <dgm:cxn modelId="{6FC99FB8-7659-4B80-902A-3E5699280EFD}" type="presParOf" srcId="{333A1088-737F-45CB-B68E-254E46348037}" destId="{76644BE8-9D7C-4C09-B250-3D10AF48CBB7}" srcOrd="12" destOrd="0" presId="urn:microsoft.com/office/officeart/2005/8/layout/target3"/>
    <dgm:cxn modelId="{B0891A35-920E-4466-B073-D8CEECF52A1A}" type="presParOf" srcId="{333A1088-737F-45CB-B68E-254E46348037}" destId="{EE85B701-7295-41C0-BA7A-34D3756A2AE6}" srcOrd="13" destOrd="0" presId="urn:microsoft.com/office/officeart/2005/8/layout/target3"/>
    <dgm:cxn modelId="{4A13A038-DAD9-450D-ABEE-2C3A5B27BA38}" type="presParOf" srcId="{333A1088-737F-45CB-B68E-254E46348037}" destId="{8BEBB6EC-1DAA-4CAC-8A25-BC0FCBD5DBD5}" srcOrd="14" destOrd="0" presId="urn:microsoft.com/office/officeart/2005/8/layout/target3"/>
    <dgm:cxn modelId="{29A1FC96-66A9-4558-9E4F-D1FFF99F1BCB}" type="presParOf" srcId="{333A1088-737F-45CB-B68E-254E46348037}" destId="{AED2198E-93D5-4001-81B4-73124B309672}" srcOrd="15" destOrd="0" presId="urn:microsoft.com/office/officeart/2005/8/layout/target3"/>
    <dgm:cxn modelId="{910B433A-0557-4091-9AC9-CE6135CDEEA2}" type="presParOf" srcId="{333A1088-737F-45CB-B68E-254E46348037}" destId="{2BE915AB-18AA-4053-B92C-3BFC9ED204BB}" srcOrd="16" destOrd="0" presId="urn:microsoft.com/office/officeart/2005/8/layout/target3"/>
    <dgm:cxn modelId="{AB866D4E-5F52-43E8-987A-9DAE67C0DB08}" type="presParOf" srcId="{333A1088-737F-45CB-B68E-254E46348037}" destId="{6BB5E863-4638-4E1D-BFDE-399D028AC4ED}" srcOrd="17" destOrd="0" presId="urn:microsoft.com/office/officeart/2005/8/layout/target3"/>
    <dgm:cxn modelId="{16C78E17-E995-433B-BA03-E760D06BFBE1}" type="presParOf" srcId="{333A1088-737F-45CB-B68E-254E46348037}" destId="{5A5FFA88-C948-4069-8E93-59FA12366E83}" srcOrd="18" destOrd="0" presId="urn:microsoft.com/office/officeart/2005/8/layout/target3"/>
    <dgm:cxn modelId="{6A7763E0-E884-4FFB-8DBB-2C79FF88B3C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07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Spojené nádoby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BAE7F2-03FC-4678-BCA2-A23511CAB39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91DE08-1A49-46BB-9A48-91C629C428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201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1C4B442-F518-4621-BA56-971A5300A5E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8EBB20A-C50D-474A-885F-D1CFD600665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prezentace-fyzika-chemie.wz.cz/fyzikasedm/spojene_nadoby.pp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ignmagazin.cz/produkty/18186-jan-padrnos-navrhl-luxusni-vazy-z-varneho-skla.html" TargetMode="External"/><Relationship Id="rId2" Type="http://schemas.openxmlformats.org/officeDocument/2006/relationships/hyperlink" Target="http://www.leybold.edufor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ezentace-fyzika-chemie.wz.cz/fyzikasedm/spojene_nadoby.pp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85416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Prezentace je určena žákům 7. tříd základních škol.</a:t>
            </a:r>
          </a:p>
          <a:p>
            <a:r>
              <a:rPr lang="cs-CZ" sz="2400" dirty="0"/>
              <a:t>V první části je </a:t>
            </a:r>
            <a:r>
              <a:rPr lang="cs-CZ" sz="2400" dirty="0" smtClean="0"/>
              <a:t>vysvětlen pojem spojených nádob  a připojen odkaz na rozšiřující prezentaci.</a:t>
            </a:r>
            <a:endParaRPr lang="cs-CZ" sz="2400" dirty="0"/>
          </a:p>
          <a:p>
            <a:r>
              <a:rPr lang="cs-CZ" sz="2400" dirty="0"/>
              <a:t>Ve druhé části jsou </a:t>
            </a:r>
            <a:r>
              <a:rPr lang="cs-CZ" sz="2400" dirty="0" smtClean="0"/>
              <a:t>ukázky děl českého designéra </a:t>
            </a:r>
            <a:r>
              <a:rPr lang="cs-CZ" sz="2400" dirty="0"/>
              <a:t>J</a:t>
            </a:r>
            <a:r>
              <a:rPr lang="cs-CZ" sz="2400" dirty="0" smtClean="0"/>
              <a:t>ana </a:t>
            </a:r>
            <a:r>
              <a:rPr lang="cs-CZ" sz="2400" dirty="0" err="1" smtClean="0"/>
              <a:t>Padrnose</a:t>
            </a:r>
            <a:r>
              <a:rPr lang="cs-CZ" sz="2400" dirty="0" smtClean="0"/>
              <a:t>, u nichž byl využit princip spojených nádob.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44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Spojené nádoby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49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spojené nádoby?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Spojenými nádobami nazýváme nádoby propojené u dna tak, že kapalina může protékat z jedné do druhé.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r"/>
            <a:r>
              <a:rPr lang="cs-CZ" dirty="0" smtClean="0">
                <a:hlinkClick r:id="rId2"/>
              </a:rPr>
              <a:t>Více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2996952"/>
            <a:ext cx="4902869" cy="3246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54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Jan </a:t>
            </a:r>
            <a:r>
              <a:rPr lang="cs-CZ" dirty="0" err="1" smtClean="0">
                <a:effectLst/>
              </a:rPr>
              <a:t>Padrnos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600" b="1" dirty="0"/>
              <a:t>Český designér Jan </a:t>
            </a:r>
            <a:r>
              <a:rPr lang="cs-CZ" sz="2600" b="1" dirty="0" err="1"/>
              <a:t>Padrnos</a:t>
            </a:r>
            <a:r>
              <a:rPr lang="cs-CZ" sz="2600" b="1" dirty="0"/>
              <a:t> navrhl </a:t>
            </a:r>
            <a:r>
              <a:rPr lang="cs-CZ" sz="2600" b="1" dirty="0" smtClean="0"/>
              <a:t>pod hlavičkou </a:t>
            </a:r>
            <a:r>
              <a:rPr lang="cs-CZ" sz="2600" b="1" dirty="0"/>
              <a:t>studia </a:t>
            </a:r>
            <a:r>
              <a:rPr lang="cs-CZ" sz="2600" b="1" dirty="0" err="1"/>
              <a:t>Blackbox</a:t>
            </a:r>
            <a:r>
              <a:rPr lang="cs-CZ" sz="2600" b="1" dirty="0"/>
              <a:t> novou kolekci váz </a:t>
            </a:r>
            <a:r>
              <a:rPr lang="cs-CZ" sz="2600" b="1" dirty="0" smtClean="0"/>
              <a:t>z varného </a:t>
            </a:r>
            <a:r>
              <a:rPr lang="cs-CZ" sz="2600" b="1" dirty="0"/>
              <a:t>skla, které krátce po vyrobení prvních kusů vystavil na </a:t>
            </a:r>
            <a:r>
              <a:rPr lang="cs-CZ" sz="2600" b="1" dirty="0" smtClean="0"/>
              <a:t>designérské </a:t>
            </a:r>
            <a:r>
              <a:rPr lang="cs-CZ" sz="2600" b="1" dirty="0"/>
              <a:t>přehlídce </a:t>
            </a:r>
            <a:r>
              <a:rPr lang="cs-CZ" sz="2600" b="1" dirty="0" err="1"/>
              <a:t>Designblok</a:t>
            </a:r>
            <a:r>
              <a:rPr lang="cs-CZ" sz="2600" b="1" dirty="0"/>
              <a:t> 2010. 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14108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Váza </a:t>
            </a:r>
            <a:r>
              <a:rPr lang="cs-CZ" dirty="0" err="1" smtClean="0"/>
              <a:t>Seven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Nejvýraznější novinkou je váza </a:t>
            </a:r>
            <a:r>
              <a:rPr lang="cs-CZ" dirty="0" err="1"/>
              <a:t>Seven</a:t>
            </a:r>
            <a:r>
              <a:rPr lang="cs-CZ" dirty="0"/>
              <a:t> složená ze sedmi propojených trubiček, </a:t>
            </a:r>
            <a:r>
              <a:rPr lang="cs-CZ" dirty="0" smtClean="0"/>
              <a:t>jež </a:t>
            </a:r>
            <a:r>
              <a:rPr lang="cs-CZ" dirty="0"/>
              <a:t>tvoří dohromady seskupený tvar zdánlivého chaosu, který autor již dříve použil například u své knihovny.</a:t>
            </a:r>
          </a:p>
        </p:txBody>
      </p:sp>
    </p:spTree>
    <p:extLst>
      <p:ext uri="{BB962C8B-B14F-4D97-AF65-F5344CB8AC3E}">
        <p14:creationId xmlns:p14="http://schemas.microsoft.com/office/powerpoint/2010/main" val="397563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1428750"/>
            <a:ext cx="666750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58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Váza Triu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Neméně působivou je váza Triu, u níž byl použit princip spojených nádob v podobě ohýbaných trubic. Tento princip známe třeba ze zednické vodováhy.</a:t>
            </a:r>
          </a:p>
        </p:txBody>
      </p:sp>
    </p:spTree>
    <p:extLst>
      <p:ext uri="{BB962C8B-B14F-4D97-AF65-F5344CB8AC3E}">
        <p14:creationId xmlns:p14="http://schemas.microsoft.com/office/powerpoint/2010/main" val="78729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1428750"/>
            <a:ext cx="666750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49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JÁCHYM, František a Jiří TESAŘ. </a:t>
            </a:r>
            <a:r>
              <a:rPr lang="cs-CZ" sz="1800" i="1" dirty="0"/>
              <a:t>Fyzika pro 7. ročník základní školy</a:t>
            </a:r>
            <a:r>
              <a:rPr lang="cs-CZ" sz="1800" dirty="0"/>
              <a:t>. Dotisk </a:t>
            </a:r>
            <a:r>
              <a:rPr lang="cs-CZ" sz="1800" dirty="0" smtClean="0"/>
              <a:t>1. vydání</a:t>
            </a:r>
            <a:r>
              <a:rPr lang="cs-CZ" sz="1800" dirty="0"/>
              <a:t>. Praha: SPN, 2001. ISBN 80-7235-116-8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Leybold</a:t>
            </a:r>
            <a:r>
              <a:rPr lang="cs-CZ" sz="1800" dirty="0"/>
              <a:t>: LD </a:t>
            </a:r>
            <a:r>
              <a:rPr lang="cs-CZ" sz="1800" dirty="0" err="1"/>
              <a:t>Didactic</a:t>
            </a:r>
            <a:r>
              <a:rPr lang="cs-CZ" sz="1800" dirty="0"/>
              <a:t>. </a:t>
            </a:r>
            <a:r>
              <a:rPr lang="cs-CZ" sz="1800" i="1" dirty="0" err="1"/>
              <a:t>Leybold</a:t>
            </a:r>
            <a:r>
              <a:rPr lang="cs-CZ" sz="1800" dirty="0"/>
              <a:t>: </a:t>
            </a:r>
            <a:r>
              <a:rPr lang="cs-CZ" sz="1800" i="1" dirty="0"/>
              <a:t>LD </a:t>
            </a:r>
            <a:r>
              <a:rPr lang="cs-CZ" sz="1800" i="1" dirty="0" err="1"/>
              <a:t>Didactic</a:t>
            </a:r>
            <a:r>
              <a:rPr lang="cs-CZ" sz="1800" dirty="0"/>
              <a:t> [online]. [cit. 2012-05-07]. Dostupné z: </a:t>
            </a:r>
            <a:r>
              <a:rPr lang="cs-CZ" sz="1800" dirty="0">
                <a:hlinkClick r:id="rId2"/>
              </a:rPr>
              <a:t>http://www.leybold.edufor.cz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r>
              <a:rPr lang="es-ES" sz="1800" dirty="0"/>
              <a:t>DesignMag: Jan Padrnos. </a:t>
            </a:r>
            <a:r>
              <a:rPr lang="es-ES" sz="1800" i="1" dirty="0"/>
              <a:t>DesignMag</a:t>
            </a:r>
            <a:r>
              <a:rPr lang="es-ES" sz="1800" dirty="0"/>
              <a:t>: </a:t>
            </a:r>
            <a:r>
              <a:rPr lang="es-ES" sz="1800" i="1" dirty="0"/>
              <a:t>Jan Padrnos</a:t>
            </a:r>
            <a:r>
              <a:rPr lang="es-ES" sz="1800" dirty="0"/>
              <a:t> [online]. [cit. 2012-05-07]. Dostupné z: </a:t>
            </a:r>
            <a:r>
              <a:rPr lang="es-ES" sz="1800" dirty="0">
                <a:hlinkClick r:id="rId3"/>
              </a:rPr>
              <a:t>http://</a:t>
            </a:r>
            <a:r>
              <a:rPr lang="es-ES" sz="1800" dirty="0" smtClean="0">
                <a:hlinkClick r:id="rId3"/>
              </a:rPr>
              <a:t>www.designmagazin.cz/produkty/18186-jan-padrnos-navrhl-luxusni-vazy-z-varneho-skla.html</a:t>
            </a:r>
            <a:endParaRPr lang="cs-CZ" sz="1800" dirty="0" smtClean="0"/>
          </a:p>
          <a:p>
            <a:r>
              <a:rPr lang="pl-PL" sz="1800" dirty="0"/>
              <a:t>Spojené nádoby. </a:t>
            </a:r>
            <a:r>
              <a:rPr lang="pl-PL" sz="1800" i="1" dirty="0"/>
              <a:t>Spojené nádoby</a:t>
            </a:r>
            <a:r>
              <a:rPr lang="pl-PL" sz="1800" dirty="0"/>
              <a:t> [online]. [cit. 2012-05-09]. Dostupné z: </a:t>
            </a:r>
            <a:r>
              <a:rPr lang="pl-PL" sz="1800" dirty="0" smtClean="0">
                <a:hlinkClick r:id="rId4"/>
              </a:rPr>
              <a:t>www.prezentace-fyzika-chemie.wz.cz/fyzikasedm/spojene_nadoby.ppt</a:t>
            </a:r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01863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90</TotalTime>
  <Words>140</Words>
  <Application>Microsoft Office PowerPoint</Application>
  <PresentationFormat>Předvádění na obrazovce (4:3)</PresentationFormat>
  <Paragraphs>32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Motiv systému Office</vt:lpstr>
      <vt:lpstr>Prezentace aplikace PowerPoint</vt:lpstr>
      <vt:lpstr>Anotace</vt:lpstr>
      <vt:lpstr>Spojené nádoby</vt:lpstr>
      <vt:lpstr>Co jsou spojené nádoby?</vt:lpstr>
      <vt:lpstr>Jan Padrnos</vt:lpstr>
      <vt:lpstr>Váza Seven</vt:lpstr>
      <vt:lpstr>Prezentace aplikace PowerPoint</vt:lpstr>
      <vt:lpstr>Váza Triu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Spojené nádoby</dc:title>
  <dc:creator>MiP</dc:creator>
  <cp:lastModifiedBy>MiP</cp:lastModifiedBy>
  <cp:revision>16</cp:revision>
  <dcterms:created xsi:type="dcterms:W3CDTF">2012-05-07T18:16:51Z</dcterms:created>
  <dcterms:modified xsi:type="dcterms:W3CDTF">2012-06-20T16:34:15Z</dcterms:modified>
</cp:coreProperties>
</file>