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1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0" d="100"/>
          <a:sy n="80" d="100"/>
        </p:scale>
        <p:origin x="-159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ANGLIČTINA_3.ROČNÍK_SONG ZOOM </a:t>
          </a:r>
          <a:r>
            <a:rPr lang="cs-CZ" sz="1400" baseline="0" dirty="0" err="1" smtClean="0"/>
            <a:t>ZOOM</a:t>
          </a:r>
          <a:r>
            <a:rPr lang="cs-CZ" sz="1400" baseline="0" dirty="0" smtClean="0"/>
            <a:t> </a:t>
          </a:r>
          <a:r>
            <a:rPr lang="cs-CZ" sz="1400" baseline="0" smtClean="0"/>
            <a:t>MY PLANE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Alena Darebná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Using</a:t>
          </a:r>
          <a:r>
            <a:rPr lang="cs-CZ" sz="2000" dirty="0" smtClean="0"/>
            <a:t> </a:t>
          </a:r>
          <a:r>
            <a:rPr lang="cs-CZ" sz="2000" dirty="0" err="1" smtClean="0"/>
            <a:t>songs</a:t>
          </a:r>
          <a:r>
            <a:rPr lang="cs-CZ" sz="2000" dirty="0" smtClean="0"/>
            <a:t> in </a:t>
          </a:r>
          <a:r>
            <a:rPr lang="cs-CZ" sz="2000" dirty="0" err="1" smtClean="0"/>
            <a:t>language</a:t>
          </a:r>
          <a:r>
            <a:rPr lang="cs-CZ" sz="2000" dirty="0" smtClean="0"/>
            <a:t> </a:t>
          </a:r>
          <a:r>
            <a:rPr lang="cs-CZ" sz="2000" dirty="0" err="1" smtClean="0"/>
            <a:t>classroom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7FA0E7F-4DC7-4464-AC18-CCB140E2EE18}">
      <dgm:prSet custT="1"/>
      <dgm:spPr/>
      <dgm:t>
        <a:bodyPr/>
        <a:lstStyle/>
        <a:p>
          <a:pPr algn="l" rtl="0"/>
          <a:r>
            <a:rPr lang="cs-CZ" sz="2000" dirty="0" smtClean="0"/>
            <a:t>Vytvořeno: srpen 2011</a:t>
          </a:r>
          <a:endParaRPr lang="cs-CZ" sz="2000" dirty="0"/>
        </a:p>
      </dgm:t>
    </dgm:pt>
    <dgm:pt modelId="{B4B55D1F-3A8A-4980-B4AD-6714516CFCDA}" type="parTrans" cxnId="{7366089C-360E-411A-9824-1F71D20E79E0}">
      <dgm:prSet/>
      <dgm:spPr/>
    </dgm:pt>
    <dgm:pt modelId="{F4643391-1634-4CFC-BD62-9805CE40858F}" type="sibTrans" cxnId="{7366089C-360E-411A-9824-1F71D20E79E0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 custLinFactNeighborX="-929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FE660270-29F4-4D4A-9DB2-E29E71E8E837}" type="pres">
      <dgm:prSet presAssocID="{57FA0E7F-4DC7-4464-AC18-CCB140E2EE18}" presName="vertSpace5" presStyleLbl="node1" presStyleIdx="3" presStyleCnt="6"/>
      <dgm:spPr/>
    </dgm:pt>
    <dgm:pt modelId="{457ECAEA-3CCC-473E-94E6-1A6B2C18817D}" type="pres">
      <dgm:prSet presAssocID="{57FA0E7F-4DC7-4464-AC18-CCB140E2EE18}" presName="circle5" presStyleLbl="node1" presStyleIdx="4" presStyleCnt="6"/>
      <dgm:spPr/>
    </dgm:pt>
    <dgm:pt modelId="{4216453D-6BD9-49B2-B6A2-875B3E0BB289}" type="pres">
      <dgm:prSet presAssocID="{57FA0E7F-4DC7-4464-AC18-CCB140E2EE18}" presName="rect5" presStyleLbl="alignAcc1" presStyleIdx="4" presStyleCnt="6"/>
      <dgm:spPr/>
      <dgm:t>
        <a:bodyPr/>
        <a:lstStyle/>
        <a:p>
          <a:endParaRPr lang="cs-CZ"/>
        </a:p>
      </dgm:t>
    </dgm:pt>
    <dgm:pt modelId="{CD39DAF4-5F85-4B67-9AC9-62704CC4A7A0}" type="pres">
      <dgm:prSet presAssocID="{4C35D32F-0EAB-4CD7-82EE-45574DC2A586}" presName="vertSpace6" presStyleLbl="node1" presStyleIdx="4" presStyleCnt="6"/>
      <dgm:spPr/>
    </dgm:pt>
    <dgm:pt modelId="{3E1380CE-4F8B-4C3A-B146-16286865FBA9}" type="pres">
      <dgm:prSet presAssocID="{4C35D32F-0EAB-4CD7-82EE-45574DC2A586}" presName="circle6" presStyleLbl="node1" presStyleIdx="5" presStyleCnt="6"/>
      <dgm:spPr/>
    </dgm:pt>
    <dgm:pt modelId="{B1DFFA74-59C4-47B8-8BD7-6B5F74AE2C94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8BD402-7A22-494E-8FC7-C4FC274439A1}" type="pres">
      <dgm:prSet presAssocID="{57FA0E7F-4DC7-4464-AC18-CCB140E2EE1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0E6C8B-CEB5-4244-83FE-541496DAFB5C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5880884-5A5D-498C-A3B3-F0B249F0BC15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795B0F6-C4B0-49D5-8DF5-7B52FC703CAB}" type="presOf" srcId="{4C35D32F-0EAB-4CD7-82EE-45574DC2A586}" destId="{210E6C8B-CEB5-4244-83FE-541496DAFB5C}" srcOrd="1" destOrd="0" presId="urn:microsoft.com/office/officeart/2005/8/layout/target3"/>
    <dgm:cxn modelId="{C4416899-7632-4E3A-BC21-D3055692AFC2}" type="presOf" srcId="{D8197B8C-B260-4A16-BDF4-0947B075E274}" destId="{5A5FFA88-C948-4069-8E93-59FA12366E83}" srcOrd="1" destOrd="0" presId="urn:microsoft.com/office/officeart/2005/8/layout/target3"/>
    <dgm:cxn modelId="{A5832CBD-A39C-4D00-B352-5CA4B113AC51}" type="presOf" srcId="{757F3AB3-0718-4624-B441-E567A8F0AB56}" destId="{333A1088-737F-45CB-B68E-254E46348037}" srcOrd="0" destOrd="0" presId="urn:microsoft.com/office/officeart/2005/8/layout/target3"/>
    <dgm:cxn modelId="{5646E2C1-9629-4285-B416-B1A7E508516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21D344D-FC57-4FD3-8E65-9A6F988B8B01}" type="presOf" srcId="{B651F6E3-6281-48DB-9319-2AEAFDAE7572}" destId="{6BB5E863-4638-4E1D-BFDE-399D028AC4ED}" srcOrd="1" destOrd="0" presId="urn:microsoft.com/office/officeart/2005/8/layout/target3"/>
    <dgm:cxn modelId="{7366089C-360E-411A-9824-1F71D20E79E0}" srcId="{757F3AB3-0718-4624-B441-E567A8F0AB56}" destId="{57FA0E7F-4DC7-4464-AC18-CCB140E2EE18}" srcOrd="4" destOrd="0" parTransId="{B4B55D1F-3A8A-4980-B4AD-6714516CFCDA}" sibTransId="{F4643391-1634-4CFC-BD62-9805CE40858F}"/>
    <dgm:cxn modelId="{A493ECAE-138A-42EB-94AB-06C9F23072AF}" type="presOf" srcId="{D1B46980-6531-4606-95E6-44980827E919}" destId="{2BE915AB-18AA-4053-B92C-3BFC9ED204BB}" srcOrd="1" destOrd="0" presId="urn:microsoft.com/office/officeart/2005/8/layout/target3"/>
    <dgm:cxn modelId="{72167426-FB05-4BE7-AD94-64DB73F501E0}" type="presOf" srcId="{B651F6E3-6281-48DB-9319-2AEAFDAE7572}" destId="{619D679B-A015-4ECF-8348-D1034C574F40}" srcOrd="0" destOrd="0" presId="urn:microsoft.com/office/officeart/2005/8/layout/target3"/>
    <dgm:cxn modelId="{5BB3E4F2-CFAB-4DF9-884A-7D8414C6B295}" type="presOf" srcId="{D1D4F407-5343-4D3F-B5B9-D407B03CAEB4}" destId="{D005CE8C-CC26-4C3E-AC11-E15060ECD759}" srcOrd="0" destOrd="0" presId="urn:microsoft.com/office/officeart/2005/8/layout/target3"/>
    <dgm:cxn modelId="{623192F6-00AE-4151-BCCF-365A39222DA2}" type="presOf" srcId="{4C35D32F-0EAB-4CD7-82EE-45574DC2A586}" destId="{B1DFFA74-59C4-47B8-8BD7-6B5F74AE2C94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994951E7-1971-4BEE-B79A-67C5E1603987}" type="presOf" srcId="{57FA0E7F-4DC7-4464-AC18-CCB140E2EE18}" destId="{4216453D-6BD9-49B2-B6A2-875B3E0BB289}" srcOrd="0" destOrd="0" presId="urn:microsoft.com/office/officeart/2005/8/layout/target3"/>
    <dgm:cxn modelId="{8EC8EBCD-2CA1-4C69-9ADC-6B6AE546730B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5CD7DDF-0ECE-4416-BF29-C9BC595B309E}" type="presOf" srcId="{57FA0E7F-4DC7-4464-AC18-CCB140E2EE18}" destId="{C18BD402-7A22-494E-8FC7-C4FC274439A1}" srcOrd="1" destOrd="0" presId="urn:microsoft.com/office/officeart/2005/8/layout/target3"/>
    <dgm:cxn modelId="{E00311B9-8BE8-4F4B-9D19-C8BB39C798EC}" type="presParOf" srcId="{333A1088-737F-45CB-B68E-254E46348037}" destId="{F5ABB229-8D3B-4694-996A-96F23CF14429}" srcOrd="0" destOrd="0" presId="urn:microsoft.com/office/officeart/2005/8/layout/target3"/>
    <dgm:cxn modelId="{E5C7CB4C-8F61-4F00-917D-98B1550033E4}" type="presParOf" srcId="{333A1088-737F-45CB-B68E-254E46348037}" destId="{F41139FD-01EE-4571-8B17-4FB00FC51163}" srcOrd="1" destOrd="0" presId="urn:microsoft.com/office/officeart/2005/8/layout/target3"/>
    <dgm:cxn modelId="{87536683-6A07-4049-8BAD-BD8A84605D39}" type="presParOf" srcId="{333A1088-737F-45CB-B68E-254E46348037}" destId="{D005CE8C-CC26-4C3E-AC11-E15060ECD759}" srcOrd="2" destOrd="0" presId="urn:microsoft.com/office/officeart/2005/8/layout/target3"/>
    <dgm:cxn modelId="{6ADB751A-FEF3-4E5B-82A3-3BE66BD9C41D}" type="presParOf" srcId="{333A1088-737F-45CB-B68E-254E46348037}" destId="{2C702D82-9B77-49B7-9568-BB8EB47C3372}" srcOrd="3" destOrd="0" presId="urn:microsoft.com/office/officeart/2005/8/layout/target3"/>
    <dgm:cxn modelId="{F2260F85-72D5-4A33-825E-E7C9F1F2DDB1}" type="presParOf" srcId="{333A1088-737F-45CB-B68E-254E46348037}" destId="{A52A0455-90FF-4808-ABD0-F02540D31D5A}" srcOrd="4" destOrd="0" presId="urn:microsoft.com/office/officeart/2005/8/layout/target3"/>
    <dgm:cxn modelId="{857D6E8E-F383-4D19-A083-97B69521354E}" type="presParOf" srcId="{333A1088-737F-45CB-B68E-254E46348037}" destId="{6140AFEC-043D-4C43-A2F9-D0F5331DF3A3}" srcOrd="5" destOrd="0" presId="urn:microsoft.com/office/officeart/2005/8/layout/target3"/>
    <dgm:cxn modelId="{F2316DB2-1A07-40DE-ACFF-2CC6E477F399}" type="presParOf" srcId="{333A1088-737F-45CB-B68E-254E46348037}" destId="{9358AC05-5D7D-4327-9F80-1AD486AEA664}" srcOrd="6" destOrd="0" presId="urn:microsoft.com/office/officeart/2005/8/layout/target3"/>
    <dgm:cxn modelId="{E13FEFAA-E4C8-4711-89E8-E58A0BE925F6}" type="presParOf" srcId="{333A1088-737F-45CB-B68E-254E46348037}" destId="{313FC574-E1CD-4FB4-B054-0B805CE0447D}" srcOrd="7" destOrd="0" presId="urn:microsoft.com/office/officeart/2005/8/layout/target3"/>
    <dgm:cxn modelId="{8E649135-FFF4-4FED-A554-B57F9F15A09E}" type="presParOf" srcId="{333A1088-737F-45CB-B68E-254E46348037}" destId="{619D679B-A015-4ECF-8348-D1034C574F40}" srcOrd="8" destOrd="0" presId="urn:microsoft.com/office/officeart/2005/8/layout/target3"/>
    <dgm:cxn modelId="{605E0D11-6B72-4A82-8222-783DC6E9524B}" type="presParOf" srcId="{333A1088-737F-45CB-B68E-254E46348037}" destId="{322283A8-4A27-4CDA-BAE3-F381106A9174}" srcOrd="9" destOrd="0" presId="urn:microsoft.com/office/officeart/2005/8/layout/target3"/>
    <dgm:cxn modelId="{E6578360-951A-4126-A1BC-E988C2099B52}" type="presParOf" srcId="{333A1088-737F-45CB-B68E-254E46348037}" destId="{FFC9F71D-1B4F-4AD9-A4A6-86ADEFC8AF5C}" srcOrd="10" destOrd="0" presId="urn:microsoft.com/office/officeart/2005/8/layout/target3"/>
    <dgm:cxn modelId="{769293FA-EFF7-4176-A194-1B20E1EC99D9}" type="presParOf" srcId="{333A1088-737F-45CB-B68E-254E46348037}" destId="{25B08C86-7E15-44DC-BE7F-FFB55DD49D12}" srcOrd="11" destOrd="0" presId="urn:microsoft.com/office/officeart/2005/8/layout/target3"/>
    <dgm:cxn modelId="{BCA67476-815F-4CDE-9869-C9C4AF72D4F7}" type="presParOf" srcId="{333A1088-737F-45CB-B68E-254E46348037}" destId="{FE660270-29F4-4D4A-9DB2-E29E71E8E837}" srcOrd="12" destOrd="0" presId="urn:microsoft.com/office/officeart/2005/8/layout/target3"/>
    <dgm:cxn modelId="{AD79694D-D492-44F2-ACAD-9A4F4259AD5F}" type="presParOf" srcId="{333A1088-737F-45CB-B68E-254E46348037}" destId="{457ECAEA-3CCC-473E-94E6-1A6B2C18817D}" srcOrd="13" destOrd="0" presId="urn:microsoft.com/office/officeart/2005/8/layout/target3"/>
    <dgm:cxn modelId="{3C36467F-59C1-4A21-A7FD-05B7F36EE0FD}" type="presParOf" srcId="{333A1088-737F-45CB-B68E-254E46348037}" destId="{4216453D-6BD9-49B2-B6A2-875B3E0BB289}" srcOrd="14" destOrd="0" presId="urn:microsoft.com/office/officeart/2005/8/layout/target3"/>
    <dgm:cxn modelId="{68025D33-A89C-4BF1-8414-6643097F94AC}" type="presParOf" srcId="{333A1088-737F-45CB-B68E-254E46348037}" destId="{CD39DAF4-5F85-4B67-9AC9-62704CC4A7A0}" srcOrd="15" destOrd="0" presId="urn:microsoft.com/office/officeart/2005/8/layout/target3"/>
    <dgm:cxn modelId="{030FBAEF-0079-4E93-BBE3-63FE87968C3D}" type="presParOf" srcId="{333A1088-737F-45CB-B68E-254E46348037}" destId="{3E1380CE-4F8B-4C3A-B146-16286865FBA9}" srcOrd="16" destOrd="0" presId="urn:microsoft.com/office/officeart/2005/8/layout/target3"/>
    <dgm:cxn modelId="{1CD8F11A-B8EE-4EE4-BDC2-D53614FDF262}" type="presParOf" srcId="{333A1088-737F-45CB-B68E-254E46348037}" destId="{B1DFFA74-59C4-47B8-8BD7-6B5F74AE2C94}" srcOrd="17" destOrd="0" presId="urn:microsoft.com/office/officeart/2005/8/layout/target3"/>
    <dgm:cxn modelId="{8C585DC5-344C-4FC5-BC08-C0E869B38FE5}" type="presParOf" srcId="{333A1088-737F-45CB-B68E-254E46348037}" destId="{AED2198E-93D5-4001-81B4-73124B309672}" srcOrd="18" destOrd="0" presId="urn:microsoft.com/office/officeart/2005/8/layout/target3"/>
    <dgm:cxn modelId="{6A0C8286-62D2-415B-BC20-FEE87AAA3910}" type="presParOf" srcId="{333A1088-737F-45CB-B68E-254E46348037}" destId="{2BE915AB-18AA-4053-B92C-3BFC9ED204BB}" srcOrd="19" destOrd="0" presId="urn:microsoft.com/office/officeart/2005/8/layout/target3"/>
    <dgm:cxn modelId="{3C8FD4AF-8EA5-4BC4-9545-79B6728E6FF4}" type="presParOf" srcId="{333A1088-737F-45CB-B68E-254E46348037}" destId="{6BB5E863-4638-4E1D-BFDE-399D028AC4ED}" srcOrd="20" destOrd="0" presId="urn:microsoft.com/office/officeart/2005/8/layout/target3"/>
    <dgm:cxn modelId="{FCBC0CA3-B45F-4821-B3F1-EC020843A98B}" type="presParOf" srcId="{333A1088-737F-45CB-B68E-254E46348037}" destId="{5A5FFA88-C948-4069-8E93-59FA12366E83}" srcOrd="21" destOrd="0" presId="urn:microsoft.com/office/officeart/2005/8/layout/target3"/>
    <dgm:cxn modelId="{526B9CCE-BD72-4A42-9794-B76CDEFFABA5}" type="presParOf" srcId="{333A1088-737F-45CB-B68E-254E46348037}" destId="{C18BD402-7A22-494E-8FC7-C4FC274439A1}" srcOrd="22" destOrd="0" presId="urn:microsoft.com/office/officeart/2005/8/layout/target3"/>
    <dgm:cxn modelId="{DF06A612-3A7D-47E6-B905-D657D0B022A1}" type="presParOf" srcId="{333A1088-737F-45CB-B68E-254E46348037}" destId="{210E6C8B-CEB5-4244-83FE-541496DAFB5C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Alena Darebná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24147" y="610947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ANGLIČTINA_3.ROČNÍK_SONG ZOOM </a:t>
          </a:r>
          <a:r>
            <a:rPr lang="cs-CZ" sz="1400" kern="1200" baseline="0" dirty="0" err="1" smtClean="0"/>
            <a:t>ZOOM</a:t>
          </a:r>
          <a:r>
            <a:rPr lang="cs-CZ" sz="1400" kern="1200" baseline="0" dirty="0" smtClean="0"/>
            <a:t> </a:t>
          </a:r>
          <a:r>
            <a:rPr lang="cs-CZ" sz="1400" kern="1200" baseline="0" smtClean="0"/>
            <a:t>MY PLANE</a:t>
          </a:r>
          <a:endParaRPr lang="cs-CZ" sz="1400" kern="1200" dirty="0"/>
        </a:p>
      </dsp:txBody>
      <dsp:txXfrm>
        <a:off x="1224147" y="610947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Using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songs</a:t>
          </a:r>
          <a:r>
            <a:rPr lang="cs-CZ" sz="2000" kern="1200" dirty="0" smtClean="0"/>
            <a:t> in </a:t>
          </a:r>
          <a:r>
            <a:rPr lang="cs-CZ" sz="2000" kern="1200" dirty="0" err="1" smtClean="0"/>
            <a:t>language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classroom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457ECAEA-3CCC-473E-94E6-1A6B2C18817D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4216453D-6BD9-49B2-B6A2-875B3E0BB289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srpen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3E1380CE-4F8B-4C3A-B146-16286865FBA9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1DFFA74-59C4-47B8-8BD7-6B5F74AE2C94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F262C-4052-43A7-A797-11E59F06C8A5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490FF-7572-4DDF-8A75-8F0E11CABD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929582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dirty="0" smtClean="0">
                <a:solidFill>
                  <a:schemeClr val="accent2">
                    <a:lumMod val="75000"/>
                  </a:schemeClr>
                </a:solidFill>
              </a:rPr>
              <a:t>Song: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</a:rPr>
              <a:t>Zoom </a:t>
            </a:r>
            <a:r>
              <a:rPr lang="cs-CZ" u="sng" dirty="0" err="1" smtClean="0">
                <a:solidFill>
                  <a:schemeClr val="accent3">
                    <a:lumMod val="50000"/>
                  </a:schemeClr>
                </a:solidFill>
              </a:rPr>
              <a:t>zoom</a:t>
            </a:r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</a:rPr>
              <a:t> my plane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Lyrick</a:t>
            </a:r>
            <a:r>
              <a:rPr lang="en-GB" dirty="0" smtClean="0"/>
              <a:t> for first familiarization of children with new song (page </a:t>
            </a:r>
            <a:r>
              <a:rPr lang="cs-CZ" dirty="0" smtClean="0"/>
              <a:t>2-3</a:t>
            </a:r>
            <a:r>
              <a:rPr lang="en-GB" dirty="0" smtClean="0"/>
              <a:t>)</a:t>
            </a:r>
          </a:p>
          <a:p>
            <a:r>
              <a:rPr lang="en-GB" dirty="0" smtClean="0"/>
              <a:t>Song sheet without some words</a:t>
            </a:r>
            <a:r>
              <a:rPr lang="cs-CZ" dirty="0" smtClean="0"/>
              <a:t> </a:t>
            </a:r>
            <a:r>
              <a:rPr lang="en-GB" dirty="0" smtClean="0"/>
              <a:t>for completing (page 4-6)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Level:</a:t>
            </a:r>
            <a:r>
              <a:rPr lang="en-GB" dirty="0" smtClean="0"/>
              <a:t> </a:t>
            </a:r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</a:t>
            </a:r>
            <a:r>
              <a:rPr lang="en-GB" dirty="0" smtClean="0"/>
              <a:t>class</a:t>
            </a:r>
            <a:r>
              <a:rPr lang="cs-CZ" dirty="0" smtClean="0"/>
              <a:t> (</a:t>
            </a:r>
            <a:r>
              <a:rPr lang="en-GB" dirty="0" smtClean="0"/>
              <a:t>young learners</a:t>
            </a:r>
            <a:r>
              <a:rPr lang="cs-CZ" dirty="0" smtClean="0"/>
              <a:t>)</a:t>
            </a:r>
            <a:endParaRPr lang="cs-CZ" dirty="0"/>
          </a:p>
          <a:p>
            <a:pPr>
              <a:buNone/>
            </a:pPr>
            <a:endParaRPr lang="en-GB" dirty="0"/>
          </a:p>
        </p:txBody>
      </p:sp>
      <p:pic>
        <p:nvPicPr>
          <p:cNvPr id="7" name="Obrázek 6" descr="letad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42789" y="3429000"/>
            <a:ext cx="3301211" cy="2358008"/>
          </a:xfrm>
          <a:prstGeom prst="rect">
            <a:avLst/>
          </a:prstGeom>
        </p:spPr>
      </p:pic>
      <p:pic>
        <p:nvPicPr>
          <p:cNvPr id="8" name="Obrázek 7" descr="vla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95936" y="5013176"/>
            <a:ext cx="2880320" cy="2057371"/>
          </a:xfrm>
          <a:prstGeom prst="rect">
            <a:avLst/>
          </a:prstGeom>
        </p:spPr>
      </p:pic>
      <p:pic>
        <p:nvPicPr>
          <p:cNvPr id="9" name="Obrázek 8" descr="autíč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043608" y="4869160"/>
            <a:ext cx="2494721" cy="17819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</a:rPr>
              <a:t>Zoom </a:t>
            </a:r>
            <a:r>
              <a:rPr lang="cs-CZ" u="sng" dirty="0" err="1" smtClean="0">
                <a:solidFill>
                  <a:schemeClr val="accent3">
                    <a:lumMod val="50000"/>
                  </a:schemeClr>
                </a:solidFill>
              </a:rPr>
              <a:t>zoom</a:t>
            </a:r>
            <a:r>
              <a:rPr lang="cs-CZ" u="sng" dirty="0" smtClean="0">
                <a:solidFill>
                  <a:schemeClr val="accent3">
                    <a:lumMod val="50000"/>
                  </a:schemeClr>
                </a:solidFill>
              </a:rPr>
              <a:t> my plane</a:t>
            </a:r>
            <a:endParaRPr lang="cs-CZ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4316288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car,</a:t>
            </a:r>
          </a:p>
          <a:p>
            <a:pPr>
              <a:buNone/>
            </a:pP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, my car,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car.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car,</a:t>
            </a:r>
          </a:p>
          <a:p>
            <a:pPr>
              <a:buNone/>
            </a:pP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 my car,</a:t>
            </a:r>
          </a:p>
          <a:p>
            <a:pPr>
              <a:buNone/>
            </a:pPr>
            <a:r>
              <a:rPr lang="cs-CZ" dirty="0" smtClean="0"/>
              <a:t>My car, </a:t>
            </a: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 my car.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572000" y="1268760"/>
            <a:ext cx="4038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2.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train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err="1" smtClean="0"/>
              <a:t>Chug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, my </a:t>
            </a:r>
            <a:r>
              <a:rPr lang="cs-CZ" dirty="0" err="1" smtClean="0"/>
              <a:t>train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train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err="1" smtClean="0"/>
              <a:t>Chug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 my </a:t>
            </a:r>
            <a:r>
              <a:rPr lang="cs-CZ" dirty="0" err="1" smtClean="0"/>
              <a:t>train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train</a:t>
            </a:r>
            <a:r>
              <a:rPr lang="cs-CZ" dirty="0" smtClean="0"/>
              <a:t>, </a:t>
            </a:r>
            <a:r>
              <a:rPr lang="cs-CZ" dirty="0" err="1"/>
              <a:t>c</a:t>
            </a:r>
            <a:r>
              <a:rPr lang="cs-CZ" dirty="0" err="1" smtClean="0"/>
              <a:t>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 my </a:t>
            </a:r>
            <a:r>
              <a:rPr lang="cs-CZ" dirty="0" err="1" smtClean="0"/>
              <a:t>train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1026" name="Picture 2" descr="C:\Program Files (x86)\Microsoft Office\MEDIA\CAGCAT10\j021295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013176"/>
            <a:ext cx="1830629" cy="1149401"/>
          </a:xfrm>
          <a:prstGeom prst="rect">
            <a:avLst/>
          </a:prstGeom>
          <a:noFill/>
        </p:spPr>
      </p:pic>
      <p:pic>
        <p:nvPicPr>
          <p:cNvPr id="8" name="Obrázek 7" descr="mašinka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228184" y="4941168"/>
            <a:ext cx="1791077" cy="14953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4294967295"/>
          </p:nvPr>
        </p:nvSpPr>
        <p:spPr>
          <a:xfrm>
            <a:off x="827584" y="476672"/>
            <a:ext cx="5111750" cy="585311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3.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plane,</a:t>
            </a:r>
          </a:p>
          <a:p>
            <a:pPr>
              <a:buNone/>
            </a:pPr>
            <a:r>
              <a:rPr lang="cs-CZ" dirty="0" smtClean="0"/>
              <a:t>Zoom, </a:t>
            </a:r>
            <a:r>
              <a:rPr lang="cs-CZ" dirty="0" err="1" smtClean="0"/>
              <a:t>zoom</a:t>
            </a:r>
            <a:r>
              <a:rPr lang="cs-CZ" dirty="0" smtClean="0"/>
              <a:t>, my plane,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plane.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plane,</a:t>
            </a:r>
          </a:p>
          <a:p>
            <a:pPr>
              <a:buNone/>
            </a:pPr>
            <a:r>
              <a:rPr lang="cs-CZ" dirty="0" smtClean="0"/>
              <a:t>Zoom, </a:t>
            </a:r>
            <a:r>
              <a:rPr lang="cs-CZ" dirty="0" err="1" smtClean="0"/>
              <a:t>zoom</a:t>
            </a:r>
            <a:r>
              <a:rPr lang="cs-CZ" dirty="0" smtClean="0"/>
              <a:t> my plane,</a:t>
            </a:r>
          </a:p>
          <a:p>
            <a:pPr>
              <a:buNone/>
            </a:pPr>
            <a:r>
              <a:rPr lang="cs-CZ" dirty="0" smtClean="0"/>
              <a:t>My plane, zoom, zoom my plane.</a:t>
            </a:r>
          </a:p>
          <a:p>
            <a:endParaRPr lang="cs-CZ" dirty="0"/>
          </a:p>
        </p:txBody>
      </p:sp>
      <p:pic>
        <p:nvPicPr>
          <p:cNvPr id="10" name="Obrázek 9" descr="letadlo 2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940152" y="3717032"/>
            <a:ext cx="2065699" cy="17322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Complete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text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_____,</a:t>
            </a:r>
          </a:p>
          <a:p>
            <a:pPr>
              <a:buNone/>
            </a:pP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, my _____,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_____.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_____,</a:t>
            </a:r>
          </a:p>
          <a:p>
            <a:pPr>
              <a:buNone/>
            </a:pP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 my _____,</a:t>
            </a:r>
          </a:p>
          <a:p>
            <a:pPr>
              <a:buNone/>
            </a:pPr>
            <a:r>
              <a:rPr lang="cs-CZ" dirty="0" smtClean="0"/>
              <a:t>My _____, </a:t>
            </a:r>
            <a:r>
              <a:rPr lang="cs-CZ" dirty="0" err="1" smtClean="0"/>
              <a:t>brum</a:t>
            </a:r>
            <a:r>
              <a:rPr lang="cs-CZ" dirty="0" smtClean="0"/>
              <a:t>, </a:t>
            </a:r>
            <a:r>
              <a:rPr lang="cs-CZ" dirty="0" err="1" smtClean="0"/>
              <a:t>brum</a:t>
            </a:r>
            <a:r>
              <a:rPr lang="cs-CZ" dirty="0" smtClean="0"/>
              <a:t> my ______.</a:t>
            </a:r>
          </a:p>
          <a:p>
            <a:endParaRPr lang="cs-CZ" dirty="0"/>
          </a:p>
        </p:txBody>
      </p:sp>
      <p:pic>
        <p:nvPicPr>
          <p:cNvPr id="5" name="Obrázek 4" descr="au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844824"/>
            <a:ext cx="3954947" cy="26460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Complete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_______,</a:t>
            </a:r>
          </a:p>
          <a:p>
            <a:pPr>
              <a:buNone/>
            </a:pPr>
            <a:r>
              <a:rPr lang="cs-CZ" dirty="0" err="1" smtClean="0"/>
              <a:t>Chug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, my ________,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________.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________,</a:t>
            </a:r>
          </a:p>
          <a:p>
            <a:pPr>
              <a:buNone/>
            </a:pPr>
            <a:r>
              <a:rPr lang="cs-CZ" dirty="0" err="1" smtClean="0"/>
              <a:t>Chug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 my _________,</a:t>
            </a:r>
          </a:p>
          <a:p>
            <a:pPr>
              <a:buNone/>
            </a:pPr>
            <a:r>
              <a:rPr lang="cs-CZ" dirty="0" smtClean="0"/>
              <a:t>My _________, </a:t>
            </a:r>
            <a:r>
              <a:rPr lang="cs-CZ" dirty="0" err="1" smtClean="0"/>
              <a:t>chug</a:t>
            </a:r>
            <a:r>
              <a:rPr lang="cs-CZ" dirty="0" smtClean="0"/>
              <a:t>, </a:t>
            </a:r>
            <a:r>
              <a:rPr lang="cs-CZ" dirty="0" err="1" smtClean="0"/>
              <a:t>chug</a:t>
            </a:r>
            <a:r>
              <a:rPr lang="cs-CZ" dirty="0" smtClean="0"/>
              <a:t> my _________.</a:t>
            </a:r>
          </a:p>
          <a:p>
            <a:endParaRPr lang="cs-CZ" dirty="0"/>
          </a:p>
        </p:txBody>
      </p:sp>
      <p:pic>
        <p:nvPicPr>
          <p:cNvPr id="4" name="Obrázek 3" descr="vla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628800"/>
            <a:ext cx="3632448" cy="259460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Complete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3">
                    <a:lumMod val="50000"/>
                  </a:schemeClr>
                </a:solidFill>
              </a:rPr>
              <a:t>the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 text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_______,</a:t>
            </a:r>
          </a:p>
          <a:p>
            <a:pPr>
              <a:buNone/>
            </a:pPr>
            <a:r>
              <a:rPr lang="cs-CZ" dirty="0" smtClean="0"/>
              <a:t>Zoom, </a:t>
            </a:r>
            <a:r>
              <a:rPr lang="cs-CZ" dirty="0" err="1" smtClean="0"/>
              <a:t>zoom</a:t>
            </a:r>
            <a:r>
              <a:rPr lang="cs-CZ" dirty="0" smtClean="0"/>
              <a:t>, my ________,</a:t>
            </a:r>
          </a:p>
          <a:p>
            <a:pPr>
              <a:buNone/>
            </a:pPr>
            <a:r>
              <a:rPr lang="cs-CZ" dirty="0" smtClean="0"/>
              <a:t>Listen to my </a:t>
            </a:r>
            <a:r>
              <a:rPr lang="cs-CZ" dirty="0" err="1" smtClean="0"/>
              <a:t>little</a:t>
            </a:r>
            <a:r>
              <a:rPr lang="cs-CZ" dirty="0" smtClean="0"/>
              <a:t> ________.</a:t>
            </a:r>
          </a:p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have</a:t>
            </a:r>
            <a:r>
              <a:rPr lang="cs-CZ" dirty="0" smtClean="0"/>
              <a:t> a ________,</a:t>
            </a:r>
          </a:p>
          <a:p>
            <a:pPr>
              <a:buNone/>
            </a:pPr>
            <a:r>
              <a:rPr lang="cs-CZ" dirty="0" smtClean="0"/>
              <a:t>Zoom, </a:t>
            </a:r>
            <a:r>
              <a:rPr lang="cs-CZ" dirty="0" err="1" smtClean="0"/>
              <a:t>zoom</a:t>
            </a:r>
            <a:r>
              <a:rPr lang="cs-CZ" dirty="0" smtClean="0"/>
              <a:t> my ________,</a:t>
            </a:r>
          </a:p>
          <a:p>
            <a:pPr>
              <a:buNone/>
            </a:pPr>
            <a:r>
              <a:rPr lang="cs-CZ" dirty="0" smtClean="0"/>
              <a:t>My ________, zoom, </a:t>
            </a:r>
            <a:r>
              <a:rPr lang="cs-CZ" dirty="0" err="1" smtClean="0"/>
              <a:t>zoom</a:t>
            </a:r>
            <a:r>
              <a:rPr lang="cs-CZ" dirty="0" smtClean="0"/>
              <a:t> my _________.</a:t>
            </a:r>
          </a:p>
          <a:p>
            <a:endParaRPr lang="cs-CZ" dirty="0"/>
          </a:p>
        </p:txBody>
      </p:sp>
      <p:pic>
        <p:nvPicPr>
          <p:cNvPr id="4" name="Obrázek 3" descr="letadl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5528" y="1628800"/>
            <a:ext cx="3848472" cy="27489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Použité zdroje</a:t>
            </a:r>
            <a:r>
              <a:rPr lang="cs-CZ" sz="2000" dirty="0" smtClean="0"/>
              <a:t>:</a:t>
            </a:r>
            <a:endParaRPr lang="cs-CZ" sz="20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2FF9B3-E61D-4B50-94D8-7DFF49386B8B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9" name="Zástupný symbol pro obsah 8" descr="letadélko.WM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283968" y="3501008"/>
            <a:ext cx="3584397" cy="2333266"/>
          </a:xfrm>
        </p:spPr>
      </p:pic>
      <p:sp>
        <p:nvSpPr>
          <p:cNvPr id="8" name="Obdélník 7"/>
          <p:cNvSpPr/>
          <p:nvPr/>
        </p:nvSpPr>
        <p:spPr>
          <a:xfrm>
            <a:off x="899592" y="1700808"/>
            <a:ext cx="21709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http://microsoft.com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9592" y="2492896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smtClean="0"/>
              <a:t>HOPKINS, Felicity. </a:t>
            </a:r>
            <a:r>
              <a:rPr lang="en-US" i="1" dirty="0" smtClean="0"/>
              <a:t>Get Ready! 1</a:t>
            </a:r>
            <a:r>
              <a:rPr lang="en-US" dirty="0" smtClean="0"/>
              <a:t>: </a:t>
            </a:r>
            <a:r>
              <a:rPr lang="en-US" i="1" dirty="0" smtClean="0"/>
              <a:t>Pupil's Book</a:t>
            </a:r>
            <a:r>
              <a:rPr lang="en-US" dirty="0" smtClean="0"/>
              <a:t>. Oxford University Press, 2001. ISBN 0194339122.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43608" y="1340768"/>
            <a:ext cx="1944216" cy="2880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Pictures</a:t>
            </a:r>
            <a:r>
              <a:rPr lang="cs-CZ" dirty="0" smtClean="0">
                <a:solidFill>
                  <a:schemeClr val="tx1"/>
                </a:solidFill>
              </a:rPr>
              <a:t>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3608" y="2204864"/>
            <a:ext cx="1944216" cy="2880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Song: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1484</TotalTime>
  <Words>327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Song: Zoom zoom my plane</vt:lpstr>
      <vt:lpstr>Zoom zoom my plane</vt:lpstr>
      <vt:lpstr>Prezentace aplikace PowerPoint</vt:lpstr>
      <vt:lpstr>Complete the text</vt:lpstr>
      <vt:lpstr>Complete the text</vt:lpstr>
      <vt:lpstr>Complete the text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Zoom zoom my plane</dc:title>
  <dc:creator>Alena</dc:creator>
  <cp:lastModifiedBy>martin.darebny</cp:lastModifiedBy>
  <cp:revision>21</cp:revision>
  <dcterms:created xsi:type="dcterms:W3CDTF">2012-03-06T21:23:13Z</dcterms:created>
  <dcterms:modified xsi:type="dcterms:W3CDTF">2012-05-22T20:24:45Z</dcterms:modified>
</cp:coreProperties>
</file>