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9" r:id="rId3"/>
    <p:sldId id="258" r:id="rId4"/>
    <p:sldId id="260" r:id="rId5"/>
    <p:sldId id="262" r:id="rId6"/>
    <p:sldId id="261" r:id="rId7"/>
    <p:sldId id="263" r:id="rId8"/>
    <p:sldId id="264" r:id="rId9"/>
    <p:sldId id="267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5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dirty="0" smtClean="0"/>
            <a:t>VY_32_INOVACE_01_ANGLIČTINA 5. ROČNÍK_NUMBERS AND COLOURS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pPr algn="l"/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pPr algn="l"/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pPr algn="l"/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NUMBERS AND COLOURS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pPr algn="l"/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pPr algn="l"/>
          <a:endParaRPr lang="cs-CZ"/>
        </a:p>
      </dgm:t>
    </dgm:pt>
    <dgm:pt modelId="{742154D4-5067-4EF7-A8B7-A1EE01F0985F}">
      <dgm:prSet/>
      <dgm:spPr/>
      <dgm:t>
        <a:bodyPr/>
        <a:lstStyle/>
        <a:p>
          <a:pPr algn="l" rtl="0"/>
          <a:r>
            <a:rPr lang="cs-CZ" dirty="0" smtClean="0"/>
            <a:t>Vytvořeno: srpen 2011</a:t>
          </a:r>
          <a:endParaRPr lang="cs-CZ" dirty="0"/>
        </a:p>
      </dgm:t>
    </dgm:pt>
    <dgm:pt modelId="{A4088F75-F5BC-4358-B68F-38434E1D9ACA}" type="parTrans" cxnId="{B54AD06C-F5C6-465C-8166-57AD7C208FA2}">
      <dgm:prSet/>
      <dgm:spPr/>
      <dgm:t>
        <a:bodyPr/>
        <a:lstStyle/>
        <a:p>
          <a:pPr algn="l"/>
          <a:endParaRPr lang="cs-CZ"/>
        </a:p>
      </dgm:t>
    </dgm:pt>
    <dgm:pt modelId="{3D652868-3C41-44AF-B7F4-370F9ED308FC}" type="sibTrans" cxnId="{B54AD06C-F5C6-465C-8166-57AD7C208FA2}">
      <dgm:prSet/>
      <dgm:spPr/>
      <dgm:t>
        <a:bodyPr/>
        <a:lstStyle/>
        <a:p>
          <a:pPr algn="l"/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D18DA674-302F-4780-9D67-E24A6442915B}" type="pres">
      <dgm:prSet presAssocID="{742154D4-5067-4EF7-A8B7-A1EE01F0985F}" presName="vertSpace5" presStyleLbl="node1" presStyleIdx="3" presStyleCnt="6"/>
      <dgm:spPr/>
      <dgm:t>
        <a:bodyPr/>
        <a:lstStyle/>
        <a:p>
          <a:endParaRPr lang="cs-CZ"/>
        </a:p>
      </dgm:t>
    </dgm:pt>
    <dgm:pt modelId="{D287CF74-553C-4C80-9FAC-E5AF8468B8A6}" type="pres">
      <dgm:prSet presAssocID="{742154D4-5067-4EF7-A8B7-A1EE01F0985F}" presName="circle5" presStyleLbl="node1" presStyleIdx="4" presStyleCnt="6"/>
      <dgm:spPr/>
      <dgm:t>
        <a:bodyPr/>
        <a:lstStyle/>
        <a:p>
          <a:endParaRPr lang="cs-CZ"/>
        </a:p>
      </dgm:t>
    </dgm:pt>
    <dgm:pt modelId="{EF17DDC2-9D78-4CCC-800F-15CD406F2AAD}" type="pres">
      <dgm:prSet presAssocID="{742154D4-5067-4EF7-A8B7-A1EE01F0985F}" presName="rect5" presStyleLbl="alignAcc1" presStyleIdx="4" presStyleCnt="6"/>
      <dgm:spPr/>
      <dgm:t>
        <a:bodyPr/>
        <a:lstStyle/>
        <a:p>
          <a:endParaRPr lang="cs-CZ"/>
        </a:p>
      </dgm:t>
    </dgm:pt>
    <dgm:pt modelId="{1C4A15F2-77B0-4D7C-A536-0E2749EF196E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3C0EAE3F-3620-4921-9AE7-A8F4AC97D110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A3E4539E-8ED7-4BF2-A73A-526A2A43CC0B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7D5BE2-DA51-4EDB-BC6D-A5F1386772BF}" type="pres">
      <dgm:prSet presAssocID="{742154D4-5067-4EF7-A8B7-A1EE01F0985F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FC60D0-154B-4C5C-B15C-FE957DF6BC55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73B72E-6A97-453D-826F-12498A57F63D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50D7130-E4E1-4492-930D-6BD6A755FFA3}" type="presOf" srcId="{D8197B8C-B260-4A16-BDF4-0947B075E274}" destId="{5A5FFA88-C948-4069-8E93-59FA12366E83}" srcOrd="1" destOrd="0" presId="urn:microsoft.com/office/officeart/2005/8/layout/target3"/>
    <dgm:cxn modelId="{9081DC95-5F86-4E08-8F5C-1EB28AFC5884}" type="presOf" srcId="{D1D4F407-5343-4D3F-B5B9-D407B03CAEB4}" destId="{D005CE8C-CC26-4C3E-AC11-E15060ECD759}" srcOrd="0" destOrd="0" presId="urn:microsoft.com/office/officeart/2005/8/layout/target3"/>
    <dgm:cxn modelId="{9C54FC28-E9EC-42EA-82C7-06E13769AFCF}" type="presOf" srcId="{D1D4F407-5343-4D3F-B5B9-D407B03CAEB4}" destId="{AED2198E-93D5-4001-81B4-73124B309672}" srcOrd="1" destOrd="0" presId="urn:microsoft.com/office/officeart/2005/8/layout/target3"/>
    <dgm:cxn modelId="{6478FE40-73A4-4E09-ABF3-6DB56357DED0}" type="presOf" srcId="{742154D4-5067-4EF7-A8B7-A1EE01F0985F}" destId="{997D5BE2-DA51-4EDB-BC6D-A5F1386772BF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2A82FA26-04E9-4F2E-8858-31D57D37146C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54AD06C-F5C6-465C-8166-57AD7C208FA2}" srcId="{757F3AB3-0718-4624-B441-E567A8F0AB56}" destId="{742154D4-5067-4EF7-A8B7-A1EE01F0985F}" srcOrd="4" destOrd="0" parTransId="{A4088F75-F5BC-4358-B68F-38434E1D9ACA}" sibTransId="{3D652868-3C41-44AF-B7F4-370F9ED308FC}"/>
    <dgm:cxn modelId="{1CF13804-2CE3-4841-9538-6B300FF91C1E}" type="presOf" srcId="{D8197B8C-B260-4A16-BDF4-0947B075E274}" destId="{25B08C86-7E15-44DC-BE7F-FFB55DD49D12}" srcOrd="0" destOrd="0" presId="urn:microsoft.com/office/officeart/2005/8/layout/target3"/>
    <dgm:cxn modelId="{66C80382-FBC5-44E6-B1F8-E2CF2E04703D}" type="presOf" srcId="{4C35D32F-0EAB-4CD7-82EE-45574DC2A586}" destId="{A3E4539E-8ED7-4BF2-A73A-526A2A43CC0B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62F09E8-1098-4EAB-B76B-61EE5EBD7B63}" type="presOf" srcId="{B651F6E3-6281-48DB-9319-2AEAFDAE7572}" destId="{6BB5E863-4638-4E1D-BFDE-399D028AC4ED}" srcOrd="1" destOrd="0" presId="urn:microsoft.com/office/officeart/2005/8/layout/target3"/>
    <dgm:cxn modelId="{45771A53-AD1C-4D7B-A422-030A624E8BF3}" type="presOf" srcId="{4C35D32F-0EAB-4CD7-82EE-45574DC2A586}" destId="{76FC60D0-154B-4C5C-B15C-FE957DF6BC55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7C7AD57-A22C-42A6-A6A3-61B2CCFBAE0E}" type="presOf" srcId="{757F3AB3-0718-4624-B441-E567A8F0AB56}" destId="{333A1088-737F-45CB-B68E-254E46348037}" srcOrd="0" destOrd="0" presId="urn:microsoft.com/office/officeart/2005/8/layout/target3"/>
    <dgm:cxn modelId="{E7A624A3-6177-4C6D-9CE1-39C53D18902F}" type="presOf" srcId="{742154D4-5067-4EF7-A8B7-A1EE01F0985F}" destId="{EF17DDC2-9D78-4CCC-800F-15CD406F2AAD}" srcOrd="0" destOrd="0" presId="urn:microsoft.com/office/officeart/2005/8/layout/target3"/>
    <dgm:cxn modelId="{1A5548A2-FAFE-4FC8-92F3-B334D2C038D9}" type="presOf" srcId="{B651F6E3-6281-48DB-9319-2AEAFDAE7572}" destId="{619D679B-A015-4ECF-8348-D1034C574F40}" srcOrd="0" destOrd="0" presId="urn:microsoft.com/office/officeart/2005/8/layout/target3"/>
    <dgm:cxn modelId="{15351CCD-E4F5-4F18-958A-A44D9E816212}" type="presParOf" srcId="{333A1088-737F-45CB-B68E-254E46348037}" destId="{F5ABB229-8D3B-4694-996A-96F23CF14429}" srcOrd="0" destOrd="0" presId="urn:microsoft.com/office/officeart/2005/8/layout/target3"/>
    <dgm:cxn modelId="{5B5F7D75-7B5C-4F66-A20E-959C336A4C5C}" type="presParOf" srcId="{333A1088-737F-45CB-B68E-254E46348037}" destId="{F41139FD-01EE-4571-8B17-4FB00FC51163}" srcOrd="1" destOrd="0" presId="urn:microsoft.com/office/officeart/2005/8/layout/target3"/>
    <dgm:cxn modelId="{3DFBF2FD-A9F4-47E3-90FC-C70FE5173BD9}" type="presParOf" srcId="{333A1088-737F-45CB-B68E-254E46348037}" destId="{D005CE8C-CC26-4C3E-AC11-E15060ECD759}" srcOrd="2" destOrd="0" presId="urn:microsoft.com/office/officeart/2005/8/layout/target3"/>
    <dgm:cxn modelId="{A5F7B313-BBF6-47D3-B4E6-CCF43716E248}" type="presParOf" srcId="{333A1088-737F-45CB-B68E-254E46348037}" destId="{2C702D82-9B77-49B7-9568-BB8EB47C3372}" srcOrd="3" destOrd="0" presId="urn:microsoft.com/office/officeart/2005/8/layout/target3"/>
    <dgm:cxn modelId="{CF9A72BF-AF2B-4917-80C3-6428E4066D96}" type="presParOf" srcId="{333A1088-737F-45CB-B68E-254E46348037}" destId="{A52A0455-90FF-4808-ABD0-F02540D31D5A}" srcOrd="4" destOrd="0" presId="urn:microsoft.com/office/officeart/2005/8/layout/target3"/>
    <dgm:cxn modelId="{38B7C25C-568F-4C21-8E35-601FDA342BDB}" type="presParOf" srcId="{333A1088-737F-45CB-B68E-254E46348037}" destId="{6140AFEC-043D-4C43-A2F9-D0F5331DF3A3}" srcOrd="5" destOrd="0" presId="urn:microsoft.com/office/officeart/2005/8/layout/target3"/>
    <dgm:cxn modelId="{F75EA191-33AF-4DB1-BE77-878CB06B0E9F}" type="presParOf" srcId="{333A1088-737F-45CB-B68E-254E46348037}" destId="{9358AC05-5D7D-4327-9F80-1AD486AEA664}" srcOrd="6" destOrd="0" presId="urn:microsoft.com/office/officeart/2005/8/layout/target3"/>
    <dgm:cxn modelId="{FD40AE20-69AF-411D-A190-9D1260B950CA}" type="presParOf" srcId="{333A1088-737F-45CB-B68E-254E46348037}" destId="{313FC574-E1CD-4FB4-B054-0B805CE0447D}" srcOrd="7" destOrd="0" presId="urn:microsoft.com/office/officeart/2005/8/layout/target3"/>
    <dgm:cxn modelId="{86C5B103-EC3F-48E9-915C-BF5C247AA390}" type="presParOf" srcId="{333A1088-737F-45CB-B68E-254E46348037}" destId="{619D679B-A015-4ECF-8348-D1034C574F40}" srcOrd="8" destOrd="0" presId="urn:microsoft.com/office/officeart/2005/8/layout/target3"/>
    <dgm:cxn modelId="{75E28712-AD97-460A-80F0-82E4609E5368}" type="presParOf" srcId="{333A1088-737F-45CB-B68E-254E46348037}" destId="{322283A8-4A27-4CDA-BAE3-F381106A9174}" srcOrd="9" destOrd="0" presId="urn:microsoft.com/office/officeart/2005/8/layout/target3"/>
    <dgm:cxn modelId="{53DA4E81-9BD2-4EE8-8B7A-A47615704E4F}" type="presParOf" srcId="{333A1088-737F-45CB-B68E-254E46348037}" destId="{FFC9F71D-1B4F-4AD9-A4A6-86ADEFC8AF5C}" srcOrd="10" destOrd="0" presId="urn:microsoft.com/office/officeart/2005/8/layout/target3"/>
    <dgm:cxn modelId="{16B8B8B5-BDC7-401F-8299-0BC73656AD72}" type="presParOf" srcId="{333A1088-737F-45CB-B68E-254E46348037}" destId="{25B08C86-7E15-44DC-BE7F-FFB55DD49D12}" srcOrd="11" destOrd="0" presId="urn:microsoft.com/office/officeart/2005/8/layout/target3"/>
    <dgm:cxn modelId="{CD9C6B53-0FF8-4876-B531-71B25CC934CC}" type="presParOf" srcId="{333A1088-737F-45CB-B68E-254E46348037}" destId="{D18DA674-302F-4780-9D67-E24A6442915B}" srcOrd="12" destOrd="0" presId="urn:microsoft.com/office/officeart/2005/8/layout/target3"/>
    <dgm:cxn modelId="{23D9D8C0-6E30-4BF3-B16D-11857BF66B9D}" type="presParOf" srcId="{333A1088-737F-45CB-B68E-254E46348037}" destId="{D287CF74-553C-4C80-9FAC-E5AF8468B8A6}" srcOrd="13" destOrd="0" presId="urn:microsoft.com/office/officeart/2005/8/layout/target3"/>
    <dgm:cxn modelId="{3296D566-42AA-4A75-BFE4-E008716C5BA9}" type="presParOf" srcId="{333A1088-737F-45CB-B68E-254E46348037}" destId="{EF17DDC2-9D78-4CCC-800F-15CD406F2AAD}" srcOrd="14" destOrd="0" presId="urn:microsoft.com/office/officeart/2005/8/layout/target3"/>
    <dgm:cxn modelId="{3E2354E4-E964-48B6-9B44-CDBE3836C79A}" type="presParOf" srcId="{333A1088-737F-45CB-B68E-254E46348037}" destId="{1C4A15F2-77B0-4D7C-A536-0E2749EF196E}" srcOrd="15" destOrd="0" presId="urn:microsoft.com/office/officeart/2005/8/layout/target3"/>
    <dgm:cxn modelId="{34366F64-44F3-487E-8A49-E4EFF0E33804}" type="presParOf" srcId="{333A1088-737F-45CB-B68E-254E46348037}" destId="{3C0EAE3F-3620-4921-9AE7-A8F4AC97D110}" srcOrd="16" destOrd="0" presId="urn:microsoft.com/office/officeart/2005/8/layout/target3"/>
    <dgm:cxn modelId="{098CE059-98E9-4161-BB21-1178EAD0A52E}" type="presParOf" srcId="{333A1088-737F-45CB-B68E-254E46348037}" destId="{A3E4539E-8ED7-4BF2-A73A-526A2A43CC0B}" srcOrd="17" destOrd="0" presId="urn:microsoft.com/office/officeart/2005/8/layout/target3"/>
    <dgm:cxn modelId="{11975786-9EAC-4120-8C88-5074C4BABB23}" type="presParOf" srcId="{333A1088-737F-45CB-B68E-254E46348037}" destId="{AED2198E-93D5-4001-81B4-73124B309672}" srcOrd="18" destOrd="0" presId="urn:microsoft.com/office/officeart/2005/8/layout/target3"/>
    <dgm:cxn modelId="{0D323091-6ECB-441D-84DA-2B47C79BC7B5}" type="presParOf" srcId="{333A1088-737F-45CB-B68E-254E46348037}" destId="{2BE915AB-18AA-4053-B92C-3BFC9ED204BB}" srcOrd="19" destOrd="0" presId="urn:microsoft.com/office/officeart/2005/8/layout/target3"/>
    <dgm:cxn modelId="{1B85D7EE-280B-4C11-8B05-D494E60B8F04}" type="presParOf" srcId="{333A1088-737F-45CB-B68E-254E46348037}" destId="{6BB5E863-4638-4E1D-BFDE-399D028AC4ED}" srcOrd="20" destOrd="0" presId="urn:microsoft.com/office/officeart/2005/8/layout/target3"/>
    <dgm:cxn modelId="{83D0F6EE-8FCC-4A6B-A264-F4937608B34F}" type="presParOf" srcId="{333A1088-737F-45CB-B68E-254E46348037}" destId="{5A5FFA88-C948-4069-8E93-59FA12366E83}" srcOrd="21" destOrd="0" presId="urn:microsoft.com/office/officeart/2005/8/layout/target3"/>
    <dgm:cxn modelId="{B5EB7BC7-6DCC-49D0-93FD-3BBC1456C7E2}" type="presParOf" srcId="{333A1088-737F-45CB-B68E-254E46348037}" destId="{997D5BE2-DA51-4EDB-BC6D-A5F1386772BF}" srcOrd="22" destOrd="0" presId="urn:microsoft.com/office/officeart/2005/8/layout/target3"/>
    <dgm:cxn modelId="{864213F3-CA4C-468F-97D1-DC77DF1FA4C1}" type="presParOf" srcId="{333A1088-737F-45CB-B68E-254E46348037}" destId="{76FC60D0-154B-4C5C-B15C-FE957DF6BC55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Alena Darebná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VY_32_INOVACE_01_ANGLIČTINA 5. ROČNÍK_NUMBERS AND COLOURS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NUMBERS AND COLOURS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D287CF74-553C-4C80-9FAC-E5AF8468B8A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17DDC2-9D78-4CCC-800F-15CD406F2AAD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srpen 2011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3C0EAE3F-3620-4921-9AE7-A8F4AC97D11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E4539E-8ED7-4BF2-A73A-526A2A43CC0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6C231E-3640-4F79-B3CA-EDFBC9C198F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E454A-4467-4D17-8E85-4550CA40B3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31029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Řešení: </a:t>
            </a:r>
            <a:r>
              <a:rPr lang="cs-CZ" dirty="0" err="1" smtClean="0"/>
              <a:t>eleven</a:t>
            </a:r>
            <a:r>
              <a:rPr lang="cs-CZ" dirty="0" smtClean="0"/>
              <a:t>, </a:t>
            </a:r>
            <a:r>
              <a:rPr lang="cs-CZ" dirty="0" err="1" smtClean="0"/>
              <a:t>fourteen</a:t>
            </a:r>
            <a:r>
              <a:rPr lang="cs-CZ" dirty="0" smtClean="0"/>
              <a:t>, </a:t>
            </a:r>
            <a:r>
              <a:rPr lang="cs-CZ" dirty="0" err="1" smtClean="0"/>
              <a:t>thirteen</a:t>
            </a:r>
            <a:r>
              <a:rPr lang="cs-CZ" dirty="0" smtClean="0"/>
              <a:t>, </a:t>
            </a:r>
            <a:r>
              <a:rPr lang="cs-CZ" dirty="0" err="1" smtClean="0"/>
              <a:t>twelve</a:t>
            </a:r>
            <a:r>
              <a:rPr lang="cs-CZ" dirty="0" smtClean="0"/>
              <a:t>, </a:t>
            </a:r>
            <a:r>
              <a:rPr lang="cs-CZ" dirty="0" err="1" smtClean="0"/>
              <a:t>twenty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E454A-4467-4D17-8E85-4550CA40B3C0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Řešení: </a:t>
            </a:r>
            <a:r>
              <a:rPr lang="cs-CZ" dirty="0" err="1" smtClean="0"/>
              <a:t>eleven</a:t>
            </a:r>
            <a:r>
              <a:rPr lang="cs-CZ" dirty="0" smtClean="0"/>
              <a:t>, </a:t>
            </a:r>
            <a:r>
              <a:rPr lang="cs-CZ" dirty="0" err="1" smtClean="0"/>
              <a:t>fourteen</a:t>
            </a:r>
            <a:r>
              <a:rPr lang="cs-CZ" dirty="0" smtClean="0"/>
              <a:t>, </a:t>
            </a:r>
            <a:r>
              <a:rPr lang="cs-CZ" dirty="0" err="1" smtClean="0"/>
              <a:t>thirteen</a:t>
            </a:r>
            <a:r>
              <a:rPr lang="cs-CZ" dirty="0" smtClean="0"/>
              <a:t>, </a:t>
            </a:r>
            <a:r>
              <a:rPr lang="cs-CZ" dirty="0" err="1" smtClean="0"/>
              <a:t>twelve</a:t>
            </a:r>
            <a:r>
              <a:rPr lang="cs-CZ" dirty="0" smtClean="0"/>
              <a:t>, </a:t>
            </a:r>
            <a:r>
              <a:rPr lang="cs-CZ" dirty="0" err="1" smtClean="0"/>
              <a:t>twenty</a:t>
            </a:r>
            <a:endParaRPr lang="cs-CZ" smtClean="0"/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E454A-4467-4D17-8E85-4550CA40B3C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697F5A-95F3-4117-BB6E-BFAF879571C1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D14D-0194-48E5-9B5E-2CC19D126B3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puzzlemaker.discoveryeducation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82636007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Anotace</a:t>
            </a:r>
            <a:br>
              <a:rPr lang="cs-CZ" sz="2000" dirty="0" smtClean="0"/>
            </a:br>
            <a:r>
              <a:rPr lang="cs-CZ" sz="2000" dirty="0"/>
              <a:t>	</a:t>
            </a:r>
            <a:r>
              <a:rPr lang="cs-CZ" sz="2000" dirty="0" smtClean="0"/>
              <a:t>	</a:t>
            </a:r>
            <a:r>
              <a:rPr lang="cs-CZ" sz="4000" b="1" dirty="0" err="1" smtClean="0">
                <a:solidFill>
                  <a:srgbClr val="C00000"/>
                </a:solidFill>
              </a:rPr>
              <a:t>Numbers</a:t>
            </a:r>
            <a:r>
              <a:rPr lang="cs-CZ" sz="4000" b="1" dirty="0" smtClean="0">
                <a:solidFill>
                  <a:srgbClr val="C00000"/>
                </a:solidFill>
              </a:rPr>
              <a:t> </a:t>
            </a:r>
            <a:r>
              <a:rPr lang="cs-CZ" sz="4000" b="1" dirty="0" err="1" smtClean="0">
                <a:solidFill>
                  <a:srgbClr val="C00000"/>
                </a:solidFill>
              </a:rPr>
              <a:t>and</a:t>
            </a:r>
            <a:r>
              <a:rPr lang="cs-CZ" sz="4000" b="1" dirty="0" smtClean="0">
                <a:solidFill>
                  <a:srgbClr val="C00000"/>
                </a:solidFill>
              </a:rPr>
              <a:t> </a:t>
            </a:r>
            <a:r>
              <a:rPr lang="cs-CZ" sz="4000" b="1" dirty="0" err="1" smtClean="0">
                <a:solidFill>
                  <a:srgbClr val="C00000"/>
                </a:solidFill>
              </a:rPr>
              <a:t>colours</a:t>
            </a:r>
            <a:endParaRPr lang="cs-CZ" sz="20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Procvičování čísel od </a:t>
            </a:r>
            <a:r>
              <a:rPr lang="cs-CZ" b="1" dirty="0" smtClean="0"/>
              <a:t>11 do 100</a:t>
            </a:r>
          </a:p>
          <a:p>
            <a:r>
              <a:rPr lang="cs-CZ" b="1" dirty="0" smtClean="0"/>
              <a:t>Čtení čísel</a:t>
            </a:r>
            <a:r>
              <a:rPr lang="cs-CZ" dirty="0" smtClean="0"/>
              <a:t> str. 4-5, procvičení barev, možno spojit postupně řadu čísel</a:t>
            </a:r>
          </a:p>
          <a:p>
            <a:r>
              <a:rPr lang="cs-CZ" dirty="0" smtClean="0"/>
              <a:t>Čtení čísel str. 6</a:t>
            </a:r>
          </a:p>
          <a:p>
            <a:r>
              <a:rPr lang="cs-CZ" b="1" dirty="0" smtClean="0"/>
              <a:t> Čtení telefonních čísel</a:t>
            </a:r>
          </a:p>
          <a:p>
            <a:r>
              <a:rPr lang="cs-CZ" dirty="0" err="1" smtClean="0"/>
              <a:t>Osmisměrka</a:t>
            </a:r>
            <a:r>
              <a:rPr lang="cs-CZ" dirty="0" smtClean="0"/>
              <a:t> na čísla</a:t>
            </a:r>
          </a:p>
          <a:p>
            <a:r>
              <a:rPr lang="cs-CZ" sz="2800" dirty="0" smtClean="0"/>
              <a:t>Vhodné pro žáky 5. </a:t>
            </a:r>
            <a:r>
              <a:rPr lang="cs-CZ" sz="2800" dirty="0" err="1" smtClean="0"/>
              <a:t>roč</a:t>
            </a:r>
            <a:r>
              <a:rPr lang="cs-CZ" sz="2800" dirty="0" smtClean="0"/>
              <a:t>. na opakování látky</a:t>
            </a:r>
          </a:p>
          <a:p>
            <a:r>
              <a:rPr lang="cs-CZ" sz="2800" dirty="0" smtClean="0"/>
              <a:t>Lze použít na interaktivní tabuli</a:t>
            </a:r>
          </a:p>
          <a:p>
            <a:endParaRPr lang="cs-CZ" b="1" dirty="0"/>
          </a:p>
        </p:txBody>
      </p:sp>
      <p:pic>
        <p:nvPicPr>
          <p:cNvPr id="1026" name="Picture 2" descr="C:\Users\Alena\AppData\Local\Microsoft\Windows\Temporary Internet Files\Content.IE5\XFZ2XDBR\MC9002907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708920"/>
            <a:ext cx="3360345" cy="2242242"/>
          </a:xfrm>
          <a:prstGeom prst="rect">
            <a:avLst/>
          </a:prstGeom>
          <a:noFill/>
        </p:spPr>
      </p:pic>
      <p:pic>
        <p:nvPicPr>
          <p:cNvPr id="1033" name="Picture 9" descr="C:\Users\Alena\AppData\Local\Microsoft\Windows\Temporary Internet Files\Content.IE5\Y8AXGD7B\MC9004414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04664"/>
            <a:ext cx="2742857" cy="2742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NUMBERS</a:t>
            </a:r>
            <a:r>
              <a:rPr lang="cs-CZ" dirty="0" smtClean="0"/>
              <a:t>  </a:t>
            </a:r>
            <a:r>
              <a:rPr lang="cs-CZ" b="1" dirty="0" smtClean="0">
                <a:solidFill>
                  <a:srgbClr val="C00000"/>
                </a:solidFill>
              </a:rPr>
              <a:t>11 - 100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>11  </a:t>
            </a:r>
            <a:r>
              <a:rPr lang="cs-CZ" sz="3000" dirty="0" err="1" smtClean="0"/>
              <a:t>eleven</a:t>
            </a:r>
            <a:endParaRPr lang="cs-CZ" sz="3000" dirty="0" smtClean="0"/>
          </a:p>
          <a:p>
            <a:r>
              <a:rPr lang="cs-CZ" sz="3000" dirty="0" smtClean="0"/>
              <a:t>12  </a:t>
            </a:r>
            <a:r>
              <a:rPr lang="cs-CZ" sz="3000" dirty="0" err="1" smtClean="0"/>
              <a:t>twelve</a:t>
            </a:r>
            <a:endParaRPr lang="cs-CZ" sz="3000" dirty="0" smtClean="0"/>
          </a:p>
          <a:p>
            <a:r>
              <a:rPr lang="cs-CZ" sz="3000" dirty="0" smtClean="0"/>
              <a:t>13  </a:t>
            </a:r>
            <a:r>
              <a:rPr lang="cs-CZ" sz="3000" dirty="0" err="1" smtClean="0"/>
              <a:t>thir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 smtClean="0">
              <a:solidFill>
                <a:srgbClr val="C00000"/>
              </a:solidFill>
            </a:endParaRPr>
          </a:p>
          <a:p>
            <a:r>
              <a:rPr lang="cs-CZ" sz="3000" dirty="0" smtClean="0"/>
              <a:t>14  </a:t>
            </a:r>
            <a:r>
              <a:rPr lang="cs-CZ" sz="3000" dirty="0" err="1" smtClean="0"/>
              <a:t>four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 smtClean="0">
              <a:solidFill>
                <a:srgbClr val="C00000"/>
              </a:solidFill>
            </a:endParaRPr>
          </a:p>
          <a:p>
            <a:r>
              <a:rPr lang="cs-CZ" sz="3000" dirty="0" smtClean="0"/>
              <a:t>15  </a:t>
            </a:r>
            <a:r>
              <a:rPr lang="cs-CZ" sz="3000" dirty="0" err="1" smtClean="0"/>
              <a:t>fif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 smtClean="0">
              <a:solidFill>
                <a:srgbClr val="C00000"/>
              </a:solidFill>
            </a:endParaRPr>
          </a:p>
          <a:p>
            <a:r>
              <a:rPr lang="cs-CZ" sz="3000" dirty="0" smtClean="0"/>
              <a:t>16  </a:t>
            </a:r>
            <a:r>
              <a:rPr lang="cs-CZ" sz="3000" dirty="0" err="1" smtClean="0"/>
              <a:t>six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 smtClean="0">
              <a:solidFill>
                <a:srgbClr val="C00000"/>
              </a:solidFill>
            </a:endParaRPr>
          </a:p>
          <a:p>
            <a:r>
              <a:rPr lang="cs-CZ" sz="3000" dirty="0" smtClean="0"/>
              <a:t>17  </a:t>
            </a:r>
            <a:r>
              <a:rPr lang="cs-CZ" sz="3000" dirty="0" err="1" smtClean="0"/>
              <a:t>seven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 smtClean="0">
              <a:solidFill>
                <a:srgbClr val="C00000"/>
              </a:solidFill>
            </a:endParaRPr>
          </a:p>
          <a:p>
            <a:r>
              <a:rPr lang="cs-CZ" sz="3000" dirty="0" smtClean="0"/>
              <a:t>18  </a:t>
            </a:r>
            <a:r>
              <a:rPr lang="cs-CZ" sz="3000" dirty="0" err="1" smtClean="0"/>
              <a:t>eigh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 smtClean="0">
              <a:solidFill>
                <a:srgbClr val="C00000"/>
              </a:solidFill>
            </a:endParaRPr>
          </a:p>
          <a:p>
            <a:r>
              <a:rPr lang="cs-CZ" sz="3000" dirty="0" smtClean="0"/>
              <a:t>19  </a:t>
            </a:r>
            <a:r>
              <a:rPr lang="cs-CZ" sz="3000" dirty="0" err="1" smtClean="0"/>
              <a:t>nine</a:t>
            </a:r>
            <a:r>
              <a:rPr lang="cs-CZ" sz="3000" dirty="0" err="1" smtClean="0">
                <a:solidFill>
                  <a:srgbClr val="C00000"/>
                </a:solidFill>
              </a:rPr>
              <a:t>teen</a:t>
            </a:r>
            <a:endParaRPr lang="cs-CZ" sz="3000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997152"/>
          </a:xfrm>
        </p:spPr>
        <p:txBody>
          <a:bodyPr>
            <a:normAutofit/>
          </a:bodyPr>
          <a:lstStyle/>
          <a:p>
            <a:r>
              <a:rPr lang="cs-CZ" sz="3000" dirty="0" smtClean="0"/>
              <a:t>20 </a:t>
            </a:r>
            <a:r>
              <a:rPr lang="cs-CZ" sz="3000" dirty="0" err="1" smtClean="0"/>
              <a:t>twenty</a:t>
            </a:r>
            <a:endParaRPr lang="cs-CZ" sz="3000" dirty="0" smtClean="0"/>
          </a:p>
          <a:p>
            <a:r>
              <a:rPr lang="cs-CZ" sz="3000" dirty="0" smtClean="0"/>
              <a:t>30 </a:t>
            </a:r>
            <a:r>
              <a:rPr lang="cs-CZ" sz="3000" dirty="0" err="1" smtClean="0"/>
              <a:t>thirty</a:t>
            </a:r>
            <a:endParaRPr lang="cs-CZ" sz="3000" dirty="0" smtClean="0"/>
          </a:p>
          <a:p>
            <a:r>
              <a:rPr lang="cs-CZ" sz="3000" dirty="0" smtClean="0"/>
              <a:t>40 </a:t>
            </a:r>
            <a:r>
              <a:rPr lang="cs-CZ" sz="3000" dirty="0" err="1" smtClean="0"/>
              <a:t>forty</a:t>
            </a:r>
            <a:endParaRPr lang="cs-CZ" sz="3000" dirty="0" smtClean="0"/>
          </a:p>
          <a:p>
            <a:r>
              <a:rPr lang="cs-CZ" sz="3000" dirty="0" smtClean="0"/>
              <a:t>50 </a:t>
            </a:r>
            <a:r>
              <a:rPr lang="cs-CZ" sz="3000" dirty="0" err="1" smtClean="0"/>
              <a:t>fifty</a:t>
            </a:r>
            <a:endParaRPr lang="cs-CZ" sz="3000" dirty="0" smtClean="0"/>
          </a:p>
          <a:p>
            <a:r>
              <a:rPr lang="cs-CZ" sz="3000" dirty="0" smtClean="0"/>
              <a:t>60 </a:t>
            </a:r>
            <a:r>
              <a:rPr lang="cs-CZ" sz="3000" dirty="0" err="1" smtClean="0"/>
              <a:t>sixty</a:t>
            </a:r>
            <a:endParaRPr lang="cs-CZ" sz="3000" dirty="0" smtClean="0"/>
          </a:p>
          <a:p>
            <a:r>
              <a:rPr lang="cs-CZ" sz="3000" dirty="0" smtClean="0"/>
              <a:t>70 </a:t>
            </a:r>
            <a:r>
              <a:rPr lang="cs-CZ" sz="3000" dirty="0" err="1" smtClean="0"/>
              <a:t>seventy</a:t>
            </a:r>
            <a:endParaRPr lang="cs-CZ" sz="3000" dirty="0" smtClean="0"/>
          </a:p>
          <a:p>
            <a:r>
              <a:rPr lang="cs-CZ" sz="3000" dirty="0" smtClean="0"/>
              <a:t>80 </a:t>
            </a:r>
            <a:r>
              <a:rPr lang="cs-CZ" sz="3000" dirty="0" err="1" smtClean="0"/>
              <a:t>eighty</a:t>
            </a:r>
            <a:endParaRPr lang="cs-CZ" sz="3000" dirty="0" smtClean="0"/>
          </a:p>
          <a:p>
            <a:r>
              <a:rPr lang="cs-CZ" sz="3000" dirty="0" smtClean="0"/>
              <a:t>90 </a:t>
            </a:r>
            <a:r>
              <a:rPr lang="cs-CZ" sz="3000" dirty="0" err="1" smtClean="0"/>
              <a:t>ninety</a:t>
            </a:r>
            <a:endParaRPr lang="cs-CZ" sz="3000" dirty="0" smtClean="0"/>
          </a:p>
          <a:p>
            <a:r>
              <a:rPr lang="cs-CZ" sz="3000" dirty="0" smtClean="0"/>
              <a:t>100 a </a:t>
            </a:r>
            <a:r>
              <a:rPr lang="cs-CZ" sz="3000" dirty="0" err="1" smtClean="0"/>
              <a:t>hundred</a:t>
            </a:r>
            <a:endParaRPr lang="cs-CZ" sz="3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</a:rPr>
              <a:t>Read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and</a:t>
            </a:r>
            <a:r>
              <a:rPr lang="cs-CZ" dirty="0" smtClean="0">
                <a:solidFill>
                  <a:srgbClr val="C00000"/>
                </a:solidFill>
              </a:rPr>
              <a:t> link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numbers</a:t>
            </a:r>
            <a:endParaRPr lang="cs-CZ" dirty="0">
              <a:solidFill>
                <a:srgbClr val="C00000"/>
              </a:solidFill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683568" y="1556792"/>
            <a:ext cx="1584176" cy="1490464"/>
            <a:chOff x="1331640" y="1844824"/>
            <a:chExt cx="1584176" cy="1490464"/>
          </a:xfrm>
        </p:grpSpPr>
        <p:sp>
          <p:nvSpPr>
            <p:cNvPr id="7" name="Osmiúhelník 6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0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11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899592" y="4437112"/>
            <a:ext cx="1584176" cy="1490464"/>
            <a:chOff x="1331640" y="1844824"/>
            <a:chExt cx="1584176" cy="1490464"/>
          </a:xfrm>
        </p:grpSpPr>
        <p:sp>
          <p:nvSpPr>
            <p:cNvPr id="12" name="Osmiúhelník 11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15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572000" y="2924944"/>
            <a:ext cx="1584176" cy="1490464"/>
            <a:chOff x="1331640" y="1844824"/>
            <a:chExt cx="1584176" cy="1490464"/>
          </a:xfrm>
        </p:grpSpPr>
        <p:sp>
          <p:nvSpPr>
            <p:cNvPr id="15" name="Osmiúhelník 14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0070C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17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347864" y="4725144"/>
            <a:ext cx="1584176" cy="1490464"/>
            <a:chOff x="1331640" y="1844824"/>
            <a:chExt cx="1584176" cy="1490464"/>
          </a:xfrm>
        </p:grpSpPr>
        <p:sp>
          <p:nvSpPr>
            <p:cNvPr id="18" name="Osmiúhelník 17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C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12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3707904" y="1268760"/>
            <a:ext cx="1584176" cy="1490464"/>
            <a:chOff x="1331640" y="1844824"/>
            <a:chExt cx="1584176" cy="1490464"/>
          </a:xfrm>
        </p:grpSpPr>
        <p:sp>
          <p:nvSpPr>
            <p:cNvPr id="21" name="Osmiúhelník 20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C00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19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7092280" y="1484784"/>
            <a:ext cx="1584176" cy="1490464"/>
            <a:chOff x="1331640" y="1844824"/>
            <a:chExt cx="1584176" cy="1490464"/>
          </a:xfrm>
        </p:grpSpPr>
        <p:sp>
          <p:nvSpPr>
            <p:cNvPr id="24" name="Osmiúhelník 23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20000"/>
                      <a:lumOff val="80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14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6948264" y="3501008"/>
            <a:ext cx="1584176" cy="1490464"/>
            <a:chOff x="1331640" y="1844824"/>
            <a:chExt cx="1584176" cy="1490464"/>
          </a:xfrm>
        </p:grpSpPr>
        <p:sp>
          <p:nvSpPr>
            <p:cNvPr id="27" name="Osmiúhelník 26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FF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18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5652120" y="4797152"/>
            <a:ext cx="1584176" cy="1490464"/>
            <a:chOff x="1331640" y="1844824"/>
            <a:chExt cx="1584176" cy="1490464"/>
          </a:xfrm>
        </p:grpSpPr>
        <p:sp>
          <p:nvSpPr>
            <p:cNvPr id="30" name="Osmiúhelník 29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16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2267744" y="2852936"/>
            <a:ext cx="1584176" cy="1490464"/>
            <a:chOff x="1331640" y="1844824"/>
            <a:chExt cx="1584176" cy="1490464"/>
          </a:xfrm>
        </p:grpSpPr>
        <p:sp>
          <p:nvSpPr>
            <p:cNvPr id="33" name="Osmiúhelník 32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92D05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13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dirty="0" err="1" smtClean="0">
                <a:solidFill>
                  <a:srgbClr val="C00000"/>
                </a:solidFill>
              </a:rPr>
              <a:t>Read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and</a:t>
            </a:r>
            <a:r>
              <a:rPr lang="cs-CZ" dirty="0" smtClean="0">
                <a:solidFill>
                  <a:srgbClr val="C00000"/>
                </a:solidFill>
              </a:rPr>
              <a:t> link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numbers</a:t>
            </a:r>
            <a:endParaRPr lang="cs-CZ" dirty="0">
              <a:solidFill>
                <a:srgbClr val="C00000"/>
              </a:solidFill>
            </a:endParaRPr>
          </a:p>
        </p:txBody>
      </p:sp>
      <p:grpSp>
        <p:nvGrpSpPr>
          <p:cNvPr id="2" name="Skupina 8"/>
          <p:cNvGrpSpPr/>
          <p:nvPr/>
        </p:nvGrpSpPr>
        <p:grpSpPr>
          <a:xfrm>
            <a:off x="683568" y="1556792"/>
            <a:ext cx="1584176" cy="1490464"/>
            <a:chOff x="1331640" y="1844824"/>
            <a:chExt cx="1584176" cy="1490464"/>
          </a:xfrm>
        </p:grpSpPr>
        <p:sp>
          <p:nvSpPr>
            <p:cNvPr id="7" name="Osmiúhelník 6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0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20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3" name="Skupina 10"/>
          <p:cNvGrpSpPr/>
          <p:nvPr/>
        </p:nvGrpSpPr>
        <p:grpSpPr>
          <a:xfrm>
            <a:off x="899592" y="4437112"/>
            <a:ext cx="1584176" cy="1490464"/>
            <a:chOff x="1331640" y="1844824"/>
            <a:chExt cx="1584176" cy="1490464"/>
          </a:xfrm>
        </p:grpSpPr>
        <p:sp>
          <p:nvSpPr>
            <p:cNvPr id="12" name="Osmiúhelník 11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40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4" name="Skupina 13"/>
          <p:cNvGrpSpPr/>
          <p:nvPr/>
        </p:nvGrpSpPr>
        <p:grpSpPr>
          <a:xfrm>
            <a:off x="4572000" y="2924944"/>
            <a:ext cx="1584176" cy="1490464"/>
            <a:chOff x="1331640" y="1844824"/>
            <a:chExt cx="1584176" cy="1490464"/>
          </a:xfrm>
        </p:grpSpPr>
        <p:sp>
          <p:nvSpPr>
            <p:cNvPr id="15" name="Osmiúhelník 14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0070C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30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6" name="Skupina 16"/>
          <p:cNvGrpSpPr/>
          <p:nvPr/>
        </p:nvGrpSpPr>
        <p:grpSpPr>
          <a:xfrm>
            <a:off x="3347864" y="4725144"/>
            <a:ext cx="1584176" cy="1490464"/>
            <a:chOff x="1331640" y="1844824"/>
            <a:chExt cx="1584176" cy="1490464"/>
          </a:xfrm>
        </p:grpSpPr>
        <p:sp>
          <p:nvSpPr>
            <p:cNvPr id="18" name="Osmiúhelník 17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C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90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9" name="Skupina 19"/>
          <p:cNvGrpSpPr/>
          <p:nvPr/>
        </p:nvGrpSpPr>
        <p:grpSpPr>
          <a:xfrm>
            <a:off x="3707904" y="1268760"/>
            <a:ext cx="1584176" cy="1490464"/>
            <a:chOff x="1331640" y="1844824"/>
            <a:chExt cx="1584176" cy="1490464"/>
          </a:xfrm>
        </p:grpSpPr>
        <p:sp>
          <p:nvSpPr>
            <p:cNvPr id="21" name="Osmiúhelník 20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C000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70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0" name="Skupina 22"/>
          <p:cNvGrpSpPr/>
          <p:nvPr/>
        </p:nvGrpSpPr>
        <p:grpSpPr>
          <a:xfrm>
            <a:off x="7092280" y="1484784"/>
            <a:ext cx="1584176" cy="1490464"/>
            <a:chOff x="1331640" y="1844824"/>
            <a:chExt cx="1584176" cy="1490464"/>
          </a:xfrm>
        </p:grpSpPr>
        <p:sp>
          <p:nvSpPr>
            <p:cNvPr id="24" name="Osmiúhelník 23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6">
                      <a:lumMod val="20000"/>
                      <a:lumOff val="80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80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1" name="Skupina 25"/>
          <p:cNvGrpSpPr/>
          <p:nvPr/>
        </p:nvGrpSpPr>
        <p:grpSpPr>
          <a:xfrm>
            <a:off x="6948264" y="3501008"/>
            <a:ext cx="1588897" cy="1490464"/>
            <a:chOff x="1331640" y="1844824"/>
            <a:chExt cx="1588897" cy="1490464"/>
          </a:xfrm>
        </p:grpSpPr>
        <p:sp>
          <p:nvSpPr>
            <p:cNvPr id="27" name="Osmiúhelník 26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1331640" y="1916832"/>
              <a:ext cx="1588897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FFFF0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100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4" name="Skupina 28"/>
          <p:cNvGrpSpPr/>
          <p:nvPr/>
        </p:nvGrpSpPr>
        <p:grpSpPr>
          <a:xfrm>
            <a:off x="5652120" y="4797152"/>
            <a:ext cx="1584176" cy="1490464"/>
            <a:chOff x="1331640" y="1844824"/>
            <a:chExt cx="1584176" cy="1490464"/>
          </a:xfrm>
        </p:grpSpPr>
        <p:sp>
          <p:nvSpPr>
            <p:cNvPr id="30" name="Osmiúhelník 29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TextovéPole 30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50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grpSp>
        <p:nvGrpSpPr>
          <p:cNvPr id="17" name="Skupina 31"/>
          <p:cNvGrpSpPr/>
          <p:nvPr/>
        </p:nvGrpSpPr>
        <p:grpSpPr>
          <a:xfrm>
            <a:off x="2267744" y="2852936"/>
            <a:ext cx="1584176" cy="1490464"/>
            <a:chOff x="1331640" y="1844824"/>
            <a:chExt cx="1584176" cy="1490464"/>
          </a:xfrm>
        </p:grpSpPr>
        <p:sp>
          <p:nvSpPr>
            <p:cNvPr id="33" name="Osmiúhelník 32"/>
            <p:cNvSpPr/>
            <p:nvPr/>
          </p:nvSpPr>
          <p:spPr>
            <a:xfrm>
              <a:off x="1331640" y="1844824"/>
              <a:ext cx="1584176" cy="1490464"/>
            </a:xfrm>
            <a:prstGeom prst="octagon">
              <a:avLst>
                <a:gd name="adj" fmla="val 34128"/>
              </a:avLst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TextovéPole 33"/>
            <p:cNvSpPr txBox="1"/>
            <p:nvPr/>
          </p:nvSpPr>
          <p:spPr>
            <a:xfrm>
              <a:off x="1547664" y="1916832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solidFill>
                    <a:srgbClr val="92D050"/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60</a:t>
              </a:r>
              <a:endParaRPr lang="cs-CZ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rgbClr val="7030A0"/>
                </a:solidFill>
              </a:rPr>
              <a:t>Read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numbers</a:t>
            </a:r>
            <a:r>
              <a:rPr lang="cs-CZ" dirty="0" smtClean="0">
                <a:solidFill>
                  <a:srgbClr val="7030A0"/>
                </a:solidFill>
              </a:rPr>
              <a:t> in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err="1" smtClean="0">
                <a:solidFill>
                  <a:srgbClr val="7030A0"/>
                </a:solidFill>
              </a:rPr>
              <a:t>sky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28" name="Zástupný symbol pro obsah 27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endParaRPr lang="cs-CZ" dirty="0"/>
          </a:p>
        </p:txBody>
      </p:sp>
      <p:grpSp>
        <p:nvGrpSpPr>
          <p:cNvPr id="6" name="Skupina 5"/>
          <p:cNvGrpSpPr/>
          <p:nvPr/>
        </p:nvGrpSpPr>
        <p:grpSpPr>
          <a:xfrm>
            <a:off x="1907704" y="1556792"/>
            <a:ext cx="1800200" cy="1274440"/>
            <a:chOff x="1475656" y="1988840"/>
            <a:chExt cx="1800200" cy="1274440"/>
          </a:xfrm>
        </p:grpSpPr>
        <p:sp>
          <p:nvSpPr>
            <p:cNvPr id="3" name="Mrak 2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0070C0"/>
                  </a:solidFill>
                </a:rPr>
                <a:t>29</a:t>
              </a:r>
              <a:endParaRPr lang="cs-CZ" sz="7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683568" y="2996952"/>
            <a:ext cx="1800200" cy="1274440"/>
            <a:chOff x="1475656" y="1988840"/>
            <a:chExt cx="1800200" cy="1274440"/>
          </a:xfrm>
        </p:grpSpPr>
        <p:sp>
          <p:nvSpPr>
            <p:cNvPr id="8" name="Mrak 7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00B0F0"/>
                  </a:solidFill>
                </a:rPr>
                <a:t>51</a:t>
              </a:r>
              <a:endParaRPr lang="cs-CZ" sz="72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827584" y="4653136"/>
            <a:ext cx="1800200" cy="1274440"/>
            <a:chOff x="1475656" y="1988840"/>
            <a:chExt cx="1800200" cy="1274440"/>
          </a:xfrm>
        </p:grpSpPr>
        <p:sp>
          <p:nvSpPr>
            <p:cNvPr id="11" name="Mrak 10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0070C0"/>
                  </a:solidFill>
                </a:rPr>
                <a:t>74</a:t>
              </a:r>
              <a:endParaRPr lang="cs-CZ" sz="7200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3923928" y="4653136"/>
            <a:ext cx="1800200" cy="1274440"/>
            <a:chOff x="1475656" y="1988840"/>
            <a:chExt cx="1800200" cy="1274440"/>
          </a:xfrm>
        </p:grpSpPr>
        <p:sp>
          <p:nvSpPr>
            <p:cNvPr id="14" name="Mrak 13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00B0F0"/>
                  </a:solidFill>
                </a:rPr>
                <a:t>83</a:t>
              </a:r>
              <a:endParaRPr lang="cs-CZ" sz="72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3779912" y="2996952"/>
            <a:ext cx="1800200" cy="1274440"/>
            <a:chOff x="1475656" y="1988840"/>
            <a:chExt cx="1800200" cy="1274440"/>
          </a:xfrm>
        </p:grpSpPr>
        <p:sp>
          <p:nvSpPr>
            <p:cNvPr id="17" name="Mrak 16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65</a:t>
              </a:r>
              <a:endParaRPr lang="cs-CZ" sz="7200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4716016" y="1268760"/>
            <a:ext cx="1800200" cy="1274440"/>
            <a:chOff x="1475656" y="1988840"/>
            <a:chExt cx="1800200" cy="1274440"/>
          </a:xfrm>
        </p:grpSpPr>
        <p:sp>
          <p:nvSpPr>
            <p:cNvPr id="20" name="Mrak 19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7030A0"/>
                  </a:solidFill>
                </a:rPr>
                <a:t>32</a:t>
              </a:r>
              <a:endParaRPr lang="cs-CZ" sz="72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6228184" y="4365104"/>
            <a:ext cx="1800200" cy="1274440"/>
            <a:chOff x="1475656" y="1988840"/>
            <a:chExt cx="1800200" cy="1274440"/>
          </a:xfrm>
        </p:grpSpPr>
        <p:sp>
          <p:nvSpPr>
            <p:cNvPr id="23" name="Mrak 22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rgbClr val="7030A0"/>
                  </a:solidFill>
                </a:rPr>
                <a:t>98</a:t>
              </a:r>
              <a:endParaRPr lang="cs-CZ" sz="72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6588224" y="2348880"/>
            <a:ext cx="1800200" cy="1274440"/>
            <a:chOff x="1475656" y="1988840"/>
            <a:chExt cx="1800200" cy="1274440"/>
          </a:xfrm>
        </p:grpSpPr>
        <p:sp>
          <p:nvSpPr>
            <p:cNvPr id="26" name="Mrak 25"/>
            <p:cNvSpPr/>
            <p:nvPr/>
          </p:nvSpPr>
          <p:spPr>
            <a:xfrm>
              <a:off x="1475656" y="1988840"/>
              <a:ext cx="1800200" cy="1274440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1763688" y="1988840"/>
              <a:ext cx="112082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72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46</a:t>
              </a:r>
              <a:endParaRPr lang="cs-CZ" sz="7200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</a:rPr>
              <a:t>Read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telephone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numbers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18478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4283968" y="1556792"/>
            <a:ext cx="4104456" cy="900000"/>
          </a:xfrm>
          <a:prstGeom prst="rect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743 929 781</a:t>
            </a:r>
            <a:endParaRPr lang="cs-CZ" sz="60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059832" y="2708920"/>
            <a:ext cx="4032448" cy="900000"/>
          </a:xfrm>
          <a:prstGeom prst="rect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630 924 771</a:t>
            </a:r>
            <a:endParaRPr lang="cs-CZ" sz="60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88024" y="3933056"/>
            <a:ext cx="4032448" cy="900000"/>
          </a:xfrm>
          <a:prstGeom prst="rect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564 409 762</a:t>
            </a:r>
            <a:endParaRPr lang="cs-CZ" sz="60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5536" y="4653136"/>
            <a:ext cx="4104456" cy="900000"/>
          </a:xfrm>
          <a:prstGeom prst="rect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876 543 760</a:t>
            </a:r>
            <a:endParaRPr lang="cs-CZ" sz="60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44008" y="5517232"/>
            <a:ext cx="4032448" cy="900000"/>
          </a:xfrm>
          <a:prstGeom prst="rect">
            <a:avLst/>
          </a:prstGeom>
          <a:solidFill>
            <a:srgbClr val="FFC0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</a:rPr>
              <a:t>228 766 500</a:t>
            </a:r>
            <a:endParaRPr lang="cs-CZ" sz="6000" dirty="0">
              <a:ln>
                <a:solidFill>
                  <a:schemeClr val="accent3">
                    <a:lumMod val="50000"/>
                  </a:schemeClr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err="1" smtClean="0">
                <a:solidFill>
                  <a:srgbClr val="C00000"/>
                </a:solidFill>
              </a:rPr>
              <a:t>Solve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puzzle, </a:t>
            </a:r>
            <a:r>
              <a:rPr lang="cs-CZ" dirty="0" err="1" smtClean="0">
                <a:solidFill>
                  <a:srgbClr val="C00000"/>
                </a:solidFill>
              </a:rPr>
              <a:t>write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the</a:t>
            </a:r>
            <a:r>
              <a:rPr lang="cs-CZ" dirty="0" smtClean="0">
                <a:solidFill>
                  <a:srgbClr val="C00000"/>
                </a:solidFill>
              </a:rPr>
              <a:t> </a:t>
            </a:r>
            <a:r>
              <a:rPr lang="cs-CZ" dirty="0" err="1" smtClean="0">
                <a:solidFill>
                  <a:srgbClr val="C00000"/>
                </a:solidFill>
              </a:rPr>
              <a:t>words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827584" y="1988840"/>
            <a:ext cx="3960440" cy="4104455"/>
          </a:xfrm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pPr>
              <a:tabLst>
                <a:tab pos="722313" algn="l"/>
              </a:tabLst>
            </a:pPr>
            <a:r>
              <a:rPr lang="pt-BR" dirty="0" smtClean="0"/>
              <a:t>F </a:t>
            </a:r>
            <a:r>
              <a:rPr lang="cs-CZ" dirty="0" smtClean="0"/>
              <a:t> </a:t>
            </a:r>
            <a:r>
              <a:rPr lang="pt-BR" dirty="0" smtClean="0"/>
              <a:t>R </a:t>
            </a:r>
            <a:r>
              <a:rPr lang="cs-CZ" dirty="0" smtClean="0"/>
              <a:t>  </a:t>
            </a:r>
            <a:r>
              <a:rPr lang="pt-BR" dirty="0" smtClean="0"/>
              <a:t>E </a:t>
            </a:r>
            <a:r>
              <a:rPr lang="cs-CZ" dirty="0" smtClean="0"/>
              <a:t> </a:t>
            </a:r>
            <a:r>
              <a:rPr lang="pt-BR" dirty="0" smtClean="0"/>
              <a:t>U </a:t>
            </a:r>
            <a:r>
              <a:rPr lang="cs-CZ" dirty="0" smtClean="0"/>
              <a:t> </a:t>
            </a:r>
            <a:r>
              <a:rPr lang="pt-BR" dirty="0" smtClean="0"/>
              <a:t>B </a:t>
            </a:r>
            <a:r>
              <a:rPr lang="cs-CZ" dirty="0" smtClean="0"/>
              <a:t> </a:t>
            </a:r>
            <a:r>
              <a:rPr lang="pt-BR" dirty="0" smtClean="0"/>
              <a:t>V </a:t>
            </a:r>
            <a:r>
              <a:rPr lang="cs-CZ" dirty="0" smtClean="0"/>
              <a:t> </a:t>
            </a:r>
            <a:r>
              <a:rPr lang="pt-BR" dirty="0" smtClean="0"/>
              <a:t>N N</a:t>
            </a:r>
            <a:r>
              <a:rPr lang="cs-CZ" dirty="0" smtClean="0"/>
              <a:t> </a:t>
            </a:r>
            <a:r>
              <a:rPr lang="pt-BR" dirty="0" smtClean="0"/>
              <a:t> Y </a:t>
            </a:r>
            <a:r>
              <a:rPr lang="cs-CZ" dirty="0" smtClean="0"/>
              <a:t> </a:t>
            </a:r>
            <a:r>
              <a:rPr lang="pt-BR" dirty="0" smtClean="0"/>
              <a:t>O </a:t>
            </a:r>
            <a:r>
              <a:rPr lang="cs-CZ" dirty="0" smtClean="0"/>
              <a:t> </a:t>
            </a:r>
            <a:r>
              <a:rPr lang="pt-BR" dirty="0" smtClean="0"/>
              <a:t>H </a:t>
            </a:r>
            <a:r>
              <a:rPr lang="cs-CZ" dirty="0" smtClean="0"/>
              <a:t> </a:t>
            </a:r>
            <a:r>
              <a:rPr lang="pt-BR" dirty="0" smtClean="0"/>
              <a:t>L </a:t>
            </a:r>
            <a:r>
              <a:rPr lang="cs-CZ" dirty="0" smtClean="0"/>
              <a:t> </a:t>
            </a:r>
            <a:r>
              <a:rPr lang="pt-BR" dirty="0" smtClean="0"/>
              <a:t>Q</a:t>
            </a:r>
            <a:r>
              <a:rPr lang="cs-CZ" dirty="0" smtClean="0"/>
              <a:t> </a:t>
            </a:r>
            <a:r>
              <a:rPr lang="pt-BR" dirty="0" smtClean="0"/>
              <a:t> C </a:t>
            </a:r>
            <a:r>
              <a:rPr lang="cs-CZ" dirty="0" smtClean="0"/>
              <a:t> </a:t>
            </a:r>
            <a:r>
              <a:rPr lang="pt-BR" dirty="0" smtClean="0"/>
              <a:t>E</a:t>
            </a:r>
            <a:r>
              <a:rPr lang="cs-CZ" dirty="0" smtClean="0"/>
              <a:t> </a:t>
            </a:r>
            <a:r>
              <a:rPr lang="pt-BR" dirty="0" smtClean="0"/>
              <a:t> Y </a:t>
            </a:r>
            <a:r>
              <a:rPr lang="cs-CZ" dirty="0" smtClean="0"/>
              <a:t> </a:t>
            </a:r>
            <a:r>
              <a:rPr lang="pt-BR" dirty="0" smtClean="0"/>
              <a:t>T </a:t>
            </a:r>
            <a:r>
              <a:rPr lang="cs-CZ" dirty="0" smtClean="0"/>
              <a:t> </a:t>
            </a:r>
            <a:r>
              <a:rPr lang="pt-BR" dirty="0" smtClean="0"/>
              <a:t>R </a:t>
            </a:r>
            <a:r>
              <a:rPr lang="cs-CZ" dirty="0" smtClean="0"/>
              <a:t>  </a:t>
            </a:r>
            <a:r>
              <a:rPr lang="pt-BR" dirty="0" smtClean="0"/>
              <a:t>U Q</a:t>
            </a:r>
            <a:r>
              <a:rPr lang="cs-CZ" dirty="0" smtClean="0"/>
              <a:t> </a:t>
            </a:r>
            <a:r>
              <a:rPr lang="pt-BR" dirty="0" smtClean="0"/>
              <a:t> E </a:t>
            </a:r>
            <a:r>
              <a:rPr lang="cs-CZ" dirty="0" smtClean="0"/>
              <a:t> </a:t>
            </a:r>
            <a:r>
              <a:rPr lang="pt-BR" dirty="0" smtClean="0"/>
              <a:t>E</a:t>
            </a:r>
            <a:r>
              <a:rPr lang="cs-CZ" dirty="0" smtClean="0"/>
              <a:t> </a:t>
            </a:r>
            <a:r>
              <a:rPr lang="pt-BR" dirty="0" smtClean="0"/>
              <a:t> U </a:t>
            </a:r>
            <a:r>
              <a:rPr lang="cs-CZ" dirty="0" smtClean="0"/>
              <a:t> </a:t>
            </a:r>
            <a:r>
              <a:rPr lang="pt-BR" dirty="0" smtClean="0"/>
              <a:t>C N</a:t>
            </a:r>
            <a:r>
              <a:rPr lang="cs-CZ" dirty="0" smtClean="0"/>
              <a:t> </a:t>
            </a:r>
            <a:r>
              <a:rPr lang="pt-BR" dirty="0" smtClean="0"/>
              <a:t> Y </a:t>
            </a:r>
            <a:r>
              <a:rPr lang="cs-CZ" dirty="0" smtClean="0"/>
              <a:t> </a:t>
            </a:r>
            <a:r>
              <a:rPr lang="pt-BR" dirty="0" smtClean="0"/>
              <a:t>G </a:t>
            </a:r>
            <a:r>
              <a:rPr lang="cs-CZ" dirty="0" smtClean="0"/>
              <a:t> </a:t>
            </a:r>
            <a:r>
              <a:rPr lang="pt-BR" dirty="0" smtClean="0"/>
              <a:t>R</a:t>
            </a:r>
            <a:r>
              <a:rPr lang="cs-CZ" dirty="0" smtClean="0"/>
              <a:t> </a:t>
            </a:r>
            <a:r>
              <a:rPr lang="pt-BR" dirty="0" smtClean="0"/>
              <a:t> T </a:t>
            </a:r>
            <a:r>
              <a:rPr lang="cs-CZ" dirty="0" smtClean="0"/>
              <a:t> </a:t>
            </a:r>
            <a:r>
              <a:rPr lang="pt-BR" dirty="0" smtClean="0"/>
              <a:t>V</a:t>
            </a:r>
            <a:r>
              <a:rPr lang="cs-CZ" dirty="0" smtClean="0"/>
              <a:t> </a:t>
            </a:r>
            <a:r>
              <a:rPr lang="pt-BR" dirty="0" smtClean="0"/>
              <a:t> E</a:t>
            </a:r>
            <a:r>
              <a:rPr lang="cs-CZ" dirty="0" smtClean="0"/>
              <a:t> </a:t>
            </a:r>
            <a:r>
              <a:rPr lang="pt-BR" dirty="0" smtClean="0"/>
              <a:t> T </a:t>
            </a:r>
            <a:r>
              <a:rPr lang="cs-CZ" dirty="0" smtClean="0"/>
              <a:t> </a:t>
            </a:r>
            <a:r>
              <a:rPr lang="pt-BR" dirty="0" smtClean="0"/>
              <a:t>E </a:t>
            </a:r>
            <a:r>
              <a:rPr lang="cs-CZ" dirty="0" smtClean="0"/>
              <a:t>  </a:t>
            </a:r>
            <a:r>
              <a:rPr lang="pt-BR" dirty="0" smtClean="0"/>
              <a:t>V </a:t>
            </a:r>
            <a:r>
              <a:rPr lang="cs-CZ" dirty="0" smtClean="0"/>
              <a:t> </a:t>
            </a:r>
            <a:r>
              <a:rPr lang="pt-BR" dirty="0" smtClean="0"/>
              <a:t>E </a:t>
            </a:r>
            <a:r>
              <a:rPr lang="cs-CZ" dirty="0" smtClean="0"/>
              <a:t> </a:t>
            </a:r>
            <a:r>
              <a:rPr lang="pt-BR" dirty="0" smtClean="0"/>
              <a:t>R </a:t>
            </a:r>
            <a:r>
              <a:rPr lang="cs-CZ" dirty="0" smtClean="0"/>
              <a:t> </a:t>
            </a:r>
            <a:r>
              <a:rPr lang="pt-BR" dirty="0" smtClean="0"/>
              <a:t>T </a:t>
            </a:r>
            <a:r>
              <a:rPr lang="cs-CZ" dirty="0" smtClean="0"/>
              <a:t> </a:t>
            </a:r>
            <a:r>
              <a:rPr lang="pt-BR" dirty="0" smtClean="0"/>
              <a:t>U </a:t>
            </a:r>
            <a:r>
              <a:rPr lang="cs-CZ" dirty="0" smtClean="0"/>
              <a:t> </a:t>
            </a:r>
            <a:r>
              <a:rPr lang="pt-BR" dirty="0" smtClean="0"/>
              <a:t>E </a:t>
            </a:r>
            <a:r>
              <a:rPr lang="cs-CZ" dirty="0" smtClean="0"/>
              <a:t> </a:t>
            </a:r>
            <a:r>
              <a:rPr lang="pt-BR" dirty="0" smtClean="0"/>
              <a:t>S W </a:t>
            </a:r>
            <a:r>
              <a:rPr lang="cs-CZ" dirty="0" smtClean="0"/>
              <a:t> </a:t>
            </a:r>
            <a:r>
              <a:rPr lang="pt-BR" dirty="0" smtClean="0"/>
              <a:t>J </a:t>
            </a:r>
            <a:r>
              <a:rPr lang="cs-CZ" dirty="0" smtClean="0"/>
              <a:t>  </a:t>
            </a:r>
            <a:r>
              <a:rPr lang="pt-BR" dirty="0" smtClean="0"/>
              <a:t>I </a:t>
            </a:r>
            <a:r>
              <a:rPr lang="cs-CZ" dirty="0" smtClean="0"/>
              <a:t> </a:t>
            </a:r>
            <a:r>
              <a:rPr lang="pt-BR" dirty="0" smtClean="0"/>
              <a:t>O</a:t>
            </a:r>
            <a:r>
              <a:rPr lang="cs-CZ" dirty="0" smtClean="0"/>
              <a:t> </a:t>
            </a:r>
            <a:r>
              <a:rPr lang="pt-BR" dirty="0" smtClean="0"/>
              <a:t> F </a:t>
            </a:r>
            <a:r>
              <a:rPr lang="cs-CZ" dirty="0" smtClean="0"/>
              <a:t> </a:t>
            </a:r>
            <a:r>
              <a:rPr lang="pt-BR" dirty="0" smtClean="0"/>
              <a:t>E</a:t>
            </a:r>
            <a:r>
              <a:rPr lang="cs-CZ" dirty="0" smtClean="0"/>
              <a:t>  </a:t>
            </a:r>
            <a:r>
              <a:rPr lang="pt-BR" dirty="0" smtClean="0"/>
              <a:t> E </a:t>
            </a:r>
            <a:r>
              <a:rPr lang="cs-CZ" dirty="0" smtClean="0"/>
              <a:t> </a:t>
            </a:r>
            <a:r>
              <a:rPr lang="pt-BR" dirty="0" smtClean="0"/>
              <a:t>N T </a:t>
            </a:r>
            <a:r>
              <a:rPr lang="cs-CZ" dirty="0" smtClean="0"/>
              <a:t>  </a:t>
            </a:r>
            <a:r>
              <a:rPr lang="pt-BR" dirty="0" smtClean="0"/>
              <a:t>H </a:t>
            </a:r>
            <a:r>
              <a:rPr lang="cs-CZ" dirty="0" smtClean="0"/>
              <a:t> </a:t>
            </a:r>
            <a:r>
              <a:rPr lang="pt-BR" dirty="0" smtClean="0"/>
              <a:t>H</a:t>
            </a:r>
            <a:r>
              <a:rPr lang="cs-CZ" dirty="0" smtClean="0"/>
              <a:t> </a:t>
            </a:r>
            <a:r>
              <a:rPr lang="pt-BR" dirty="0" smtClean="0"/>
              <a:t> Y</a:t>
            </a:r>
            <a:r>
              <a:rPr lang="cs-CZ" dirty="0" smtClean="0"/>
              <a:t> </a:t>
            </a:r>
            <a:r>
              <a:rPr lang="pt-BR" dirty="0" smtClean="0"/>
              <a:t> L </a:t>
            </a:r>
            <a:r>
              <a:rPr lang="cs-CZ" dirty="0" smtClean="0"/>
              <a:t> </a:t>
            </a:r>
            <a:r>
              <a:rPr lang="pt-BR" dirty="0" smtClean="0"/>
              <a:t>J</a:t>
            </a:r>
            <a:r>
              <a:rPr lang="cs-CZ" dirty="0" smtClean="0"/>
              <a:t>   </a:t>
            </a:r>
            <a:r>
              <a:rPr lang="pt-BR" dirty="0" smtClean="0"/>
              <a:t> E </a:t>
            </a:r>
            <a:r>
              <a:rPr lang="cs-CZ" dirty="0" smtClean="0"/>
              <a:t> </a:t>
            </a:r>
            <a:r>
              <a:rPr lang="pt-BR" dirty="0" smtClean="0"/>
              <a:t>H T </a:t>
            </a:r>
            <a:r>
              <a:rPr lang="cs-CZ" dirty="0" smtClean="0"/>
              <a:t>  </a:t>
            </a:r>
            <a:r>
              <a:rPr lang="pt-BR" dirty="0" smtClean="0"/>
              <a:t>E </a:t>
            </a:r>
            <a:r>
              <a:rPr lang="cs-CZ" dirty="0" smtClean="0"/>
              <a:t>  </a:t>
            </a:r>
            <a:r>
              <a:rPr lang="pt-BR" dirty="0" smtClean="0"/>
              <a:t>V </a:t>
            </a:r>
            <a:r>
              <a:rPr lang="cs-CZ" dirty="0" smtClean="0"/>
              <a:t> </a:t>
            </a:r>
            <a:r>
              <a:rPr lang="pt-BR" dirty="0" smtClean="0"/>
              <a:t>L </a:t>
            </a:r>
            <a:r>
              <a:rPr lang="cs-CZ" dirty="0" smtClean="0"/>
              <a:t> </a:t>
            </a:r>
            <a:r>
              <a:rPr lang="pt-BR" dirty="0" smtClean="0"/>
              <a:t>E </a:t>
            </a:r>
            <a:r>
              <a:rPr lang="cs-CZ" dirty="0" smtClean="0"/>
              <a:t> </a:t>
            </a:r>
            <a:r>
              <a:rPr lang="pt-BR" dirty="0" smtClean="0"/>
              <a:t>W </a:t>
            </a:r>
            <a:r>
              <a:rPr lang="cs-CZ" dirty="0" smtClean="0"/>
              <a:t> </a:t>
            </a:r>
            <a:r>
              <a:rPr lang="pt-BR" dirty="0" smtClean="0"/>
              <a:t>T</a:t>
            </a:r>
            <a:r>
              <a:rPr lang="cs-CZ" dirty="0" smtClean="0"/>
              <a:t> </a:t>
            </a:r>
            <a:r>
              <a:rPr lang="pt-BR" dirty="0" smtClean="0"/>
              <a:t>N </a:t>
            </a:r>
            <a:endParaRPr lang="cs-CZ" dirty="0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5292080" y="2492896"/>
            <a:ext cx="2880320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5364088" y="3356992"/>
            <a:ext cx="2880320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5364088" y="4221088"/>
            <a:ext cx="2880320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364088" y="5013176"/>
            <a:ext cx="2880320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364088" y="5805264"/>
            <a:ext cx="2880320" cy="0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Šipka dolů 9">
            <a:hlinkClick r:id="" action="ppaction://hlinkshowjump?jump=nextslide"/>
          </p:cNvPr>
          <p:cNvSpPr/>
          <p:nvPr/>
        </p:nvSpPr>
        <p:spPr>
          <a:xfrm>
            <a:off x="4788024" y="5517232"/>
            <a:ext cx="484632" cy="978408"/>
          </a:xfrm>
          <a:prstGeom prst="downArrow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rgbClr val="FFFF00"/>
                </a:solidFill>
              </a:rPr>
              <a:t>S</a:t>
            </a:r>
            <a:r>
              <a:rPr lang="cs-CZ" dirty="0" err="1" smtClean="0">
                <a:solidFill>
                  <a:srgbClr val="FFFF00"/>
                </a:solidFill>
              </a:rPr>
              <a:t>olution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6" name="Zástupný symbol pro obsah 8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826768" cy="4525963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>
              <a:tabLst>
                <a:tab pos="722313" algn="l"/>
              </a:tabLst>
            </a:pPr>
            <a:r>
              <a:rPr lang="pt-BR" sz="3200" dirty="0" smtClean="0"/>
              <a:t>F </a:t>
            </a:r>
            <a:r>
              <a:rPr lang="cs-CZ" sz="3200" dirty="0" smtClean="0"/>
              <a:t> </a:t>
            </a:r>
            <a:r>
              <a:rPr lang="pt-BR" sz="3200" dirty="0" smtClean="0"/>
              <a:t>R </a:t>
            </a:r>
            <a:r>
              <a:rPr lang="cs-CZ" sz="3200" dirty="0" smtClean="0"/>
              <a:t>  </a:t>
            </a:r>
            <a:r>
              <a:rPr lang="pt-BR" sz="3200" dirty="0" smtClean="0"/>
              <a:t>E </a:t>
            </a:r>
            <a:r>
              <a:rPr lang="cs-CZ" sz="3200" dirty="0" smtClean="0"/>
              <a:t> </a:t>
            </a:r>
            <a:r>
              <a:rPr lang="pt-BR" sz="3200" dirty="0" smtClean="0"/>
              <a:t>U </a:t>
            </a:r>
            <a:r>
              <a:rPr lang="cs-CZ" sz="3200" dirty="0" smtClean="0"/>
              <a:t> </a:t>
            </a:r>
            <a:r>
              <a:rPr lang="pt-BR" sz="3200" dirty="0" smtClean="0"/>
              <a:t>B </a:t>
            </a:r>
            <a:r>
              <a:rPr lang="cs-CZ" sz="3200" dirty="0" smtClean="0"/>
              <a:t> </a:t>
            </a:r>
            <a:r>
              <a:rPr lang="pt-BR" sz="3200" dirty="0" smtClean="0"/>
              <a:t>V </a:t>
            </a:r>
            <a:r>
              <a:rPr lang="cs-CZ" sz="3200" dirty="0" smtClean="0"/>
              <a:t> </a:t>
            </a:r>
            <a:r>
              <a:rPr lang="pt-BR" sz="3200" dirty="0" smtClean="0"/>
              <a:t>N N</a:t>
            </a:r>
            <a:r>
              <a:rPr lang="cs-CZ" sz="3200" dirty="0" smtClean="0"/>
              <a:t> </a:t>
            </a:r>
            <a:r>
              <a:rPr lang="pt-BR" sz="3200" dirty="0" smtClean="0"/>
              <a:t> Y </a:t>
            </a:r>
            <a:r>
              <a:rPr lang="cs-CZ" sz="3200" dirty="0" smtClean="0"/>
              <a:t> </a:t>
            </a:r>
            <a:r>
              <a:rPr lang="pt-BR" sz="3200" dirty="0" smtClean="0"/>
              <a:t>O </a:t>
            </a:r>
            <a:r>
              <a:rPr lang="cs-CZ" sz="3200" dirty="0" smtClean="0"/>
              <a:t> </a:t>
            </a:r>
            <a:r>
              <a:rPr lang="pt-BR" sz="3200" dirty="0" smtClean="0"/>
              <a:t>H </a:t>
            </a:r>
            <a:r>
              <a:rPr lang="cs-CZ" sz="3200" dirty="0" smtClean="0"/>
              <a:t> </a:t>
            </a:r>
            <a:r>
              <a:rPr lang="pt-BR" sz="3200" dirty="0" smtClean="0"/>
              <a:t>L </a:t>
            </a:r>
            <a:r>
              <a:rPr lang="cs-CZ" sz="3200" dirty="0" smtClean="0"/>
              <a:t> </a:t>
            </a:r>
            <a:r>
              <a:rPr lang="pt-BR" sz="3200" dirty="0" smtClean="0"/>
              <a:t>Q</a:t>
            </a:r>
            <a:r>
              <a:rPr lang="cs-CZ" sz="3200" dirty="0" smtClean="0"/>
              <a:t> </a:t>
            </a:r>
            <a:r>
              <a:rPr lang="pt-BR" sz="3200" dirty="0" smtClean="0"/>
              <a:t> C </a:t>
            </a:r>
            <a:r>
              <a:rPr lang="cs-CZ" sz="3200" dirty="0" smtClean="0"/>
              <a:t> </a:t>
            </a:r>
            <a:r>
              <a:rPr lang="pt-BR" sz="3200" dirty="0" smtClean="0"/>
              <a:t>E</a:t>
            </a:r>
            <a:r>
              <a:rPr lang="cs-CZ" sz="3200" dirty="0" smtClean="0"/>
              <a:t> </a:t>
            </a:r>
            <a:r>
              <a:rPr lang="pt-BR" sz="3200" dirty="0" smtClean="0"/>
              <a:t> Y </a:t>
            </a:r>
            <a:r>
              <a:rPr lang="cs-CZ" sz="3200" dirty="0" smtClean="0"/>
              <a:t> </a:t>
            </a:r>
            <a:r>
              <a:rPr lang="pt-BR" sz="3200" dirty="0" smtClean="0"/>
              <a:t>T </a:t>
            </a:r>
            <a:r>
              <a:rPr lang="cs-CZ" sz="3200" dirty="0" smtClean="0"/>
              <a:t> </a:t>
            </a:r>
            <a:r>
              <a:rPr lang="pt-BR" sz="3200" dirty="0" smtClean="0"/>
              <a:t>R </a:t>
            </a:r>
            <a:r>
              <a:rPr lang="cs-CZ" sz="3200" dirty="0" smtClean="0"/>
              <a:t>  </a:t>
            </a:r>
            <a:r>
              <a:rPr lang="pt-BR" sz="3200" dirty="0" smtClean="0"/>
              <a:t>U Q</a:t>
            </a:r>
            <a:r>
              <a:rPr lang="cs-CZ" sz="3200" dirty="0" smtClean="0"/>
              <a:t> </a:t>
            </a:r>
            <a:r>
              <a:rPr lang="pt-BR" sz="3200" dirty="0" smtClean="0"/>
              <a:t> E </a:t>
            </a:r>
            <a:r>
              <a:rPr lang="cs-CZ" sz="3200" dirty="0" smtClean="0"/>
              <a:t> </a:t>
            </a:r>
            <a:r>
              <a:rPr lang="pt-BR" sz="3200" dirty="0" smtClean="0"/>
              <a:t>E</a:t>
            </a:r>
            <a:r>
              <a:rPr lang="cs-CZ" sz="3200" dirty="0" smtClean="0"/>
              <a:t> </a:t>
            </a:r>
            <a:r>
              <a:rPr lang="pt-BR" sz="3200" dirty="0" smtClean="0"/>
              <a:t> U </a:t>
            </a:r>
            <a:r>
              <a:rPr lang="cs-CZ" sz="3200" dirty="0" smtClean="0"/>
              <a:t> </a:t>
            </a:r>
            <a:r>
              <a:rPr lang="pt-BR" sz="3200" dirty="0" smtClean="0"/>
              <a:t>C N</a:t>
            </a:r>
            <a:r>
              <a:rPr lang="cs-CZ" sz="3200" dirty="0" smtClean="0"/>
              <a:t> </a:t>
            </a:r>
            <a:r>
              <a:rPr lang="pt-BR" sz="3200" dirty="0" smtClean="0"/>
              <a:t> Y </a:t>
            </a:r>
            <a:r>
              <a:rPr lang="cs-CZ" sz="3200" dirty="0" smtClean="0"/>
              <a:t> </a:t>
            </a:r>
            <a:r>
              <a:rPr lang="pt-BR" sz="3200" dirty="0" smtClean="0"/>
              <a:t>G </a:t>
            </a:r>
            <a:r>
              <a:rPr lang="cs-CZ" sz="3200" dirty="0" smtClean="0"/>
              <a:t> </a:t>
            </a:r>
            <a:r>
              <a:rPr lang="pt-BR" sz="3200" dirty="0" smtClean="0"/>
              <a:t>R</a:t>
            </a:r>
            <a:r>
              <a:rPr lang="cs-CZ" sz="3200" dirty="0" smtClean="0"/>
              <a:t> </a:t>
            </a:r>
            <a:r>
              <a:rPr lang="pt-BR" sz="3200" dirty="0" smtClean="0"/>
              <a:t> T </a:t>
            </a:r>
            <a:r>
              <a:rPr lang="cs-CZ" sz="3200" dirty="0" smtClean="0"/>
              <a:t> </a:t>
            </a:r>
            <a:r>
              <a:rPr lang="pt-BR" sz="3200" dirty="0" smtClean="0"/>
              <a:t>V</a:t>
            </a:r>
            <a:r>
              <a:rPr lang="cs-CZ" sz="3200" dirty="0" smtClean="0"/>
              <a:t> </a:t>
            </a:r>
            <a:r>
              <a:rPr lang="pt-BR" sz="3200" dirty="0" smtClean="0"/>
              <a:t> E</a:t>
            </a:r>
            <a:r>
              <a:rPr lang="cs-CZ" sz="3200" dirty="0" smtClean="0"/>
              <a:t> </a:t>
            </a:r>
            <a:r>
              <a:rPr lang="pt-BR" sz="3200" dirty="0" smtClean="0"/>
              <a:t> T </a:t>
            </a:r>
            <a:r>
              <a:rPr lang="cs-CZ" sz="3200" dirty="0" smtClean="0"/>
              <a:t> </a:t>
            </a:r>
            <a:r>
              <a:rPr lang="pt-BR" sz="3200" dirty="0" smtClean="0"/>
              <a:t>E </a:t>
            </a:r>
            <a:r>
              <a:rPr lang="cs-CZ" sz="3200" dirty="0" smtClean="0"/>
              <a:t>  </a:t>
            </a:r>
            <a:r>
              <a:rPr lang="pt-BR" sz="3200" dirty="0" smtClean="0"/>
              <a:t>V </a:t>
            </a:r>
            <a:r>
              <a:rPr lang="cs-CZ" sz="3200" dirty="0" smtClean="0"/>
              <a:t> </a:t>
            </a:r>
            <a:r>
              <a:rPr lang="pt-BR" sz="3200" dirty="0" smtClean="0"/>
              <a:t>E </a:t>
            </a:r>
            <a:r>
              <a:rPr lang="cs-CZ" sz="3200" dirty="0" smtClean="0"/>
              <a:t> </a:t>
            </a:r>
            <a:r>
              <a:rPr lang="pt-BR" sz="3200" dirty="0" smtClean="0"/>
              <a:t>R </a:t>
            </a:r>
            <a:r>
              <a:rPr lang="cs-CZ" sz="3200" dirty="0" smtClean="0"/>
              <a:t> </a:t>
            </a:r>
            <a:r>
              <a:rPr lang="pt-BR" sz="3200" dirty="0" smtClean="0"/>
              <a:t>T </a:t>
            </a:r>
            <a:r>
              <a:rPr lang="cs-CZ" sz="3200" dirty="0" smtClean="0"/>
              <a:t> </a:t>
            </a:r>
            <a:r>
              <a:rPr lang="pt-BR" sz="3200" dirty="0" smtClean="0"/>
              <a:t>U </a:t>
            </a:r>
            <a:r>
              <a:rPr lang="cs-CZ" sz="3200" dirty="0" smtClean="0"/>
              <a:t> </a:t>
            </a:r>
            <a:r>
              <a:rPr lang="pt-BR" sz="3200" dirty="0" smtClean="0"/>
              <a:t>E </a:t>
            </a:r>
            <a:r>
              <a:rPr lang="cs-CZ" sz="3200" dirty="0" smtClean="0"/>
              <a:t> </a:t>
            </a:r>
            <a:r>
              <a:rPr lang="pt-BR" sz="3200" dirty="0" smtClean="0"/>
              <a:t>S W </a:t>
            </a:r>
            <a:r>
              <a:rPr lang="cs-CZ" sz="3200" dirty="0" smtClean="0"/>
              <a:t> </a:t>
            </a:r>
            <a:r>
              <a:rPr lang="pt-BR" sz="3200" dirty="0" smtClean="0"/>
              <a:t>J </a:t>
            </a:r>
            <a:r>
              <a:rPr lang="cs-CZ" sz="3200" dirty="0" smtClean="0"/>
              <a:t>  </a:t>
            </a:r>
            <a:r>
              <a:rPr lang="pt-BR" sz="3200" dirty="0" smtClean="0"/>
              <a:t>I </a:t>
            </a:r>
            <a:r>
              <a:rPr lang="cs-CZ" sz="3200" dirty="0" smtClean="0"/>
              <a:t> </a:t>
            </a:r>
            <a:r>
              <a:rPr lang="pt-BR" sz="3200" dirty="0" smtClean="0"/>
              <a:t>O</a:t>
            </a:r>
            <a:r>
              <a:rPr lang="cs-CZ" sz="3200" dirty="0" smtClean="0"/>
              <a:t> </a:t>
            </a:r>
            <a:r>
              <a:rPr lang="pt-BR" sz="3200" dirty="0" smtClean="0"/>
              <a:t> F </a:t>
            </a:r>
            <a:r>
              <a:rPr lang="cs-CZ" sz="3200" dirty="0" smtClean="0"/>
              <a:t> </a:t>
            </a:r>
            <a:r>
              <a:rPr lang="pt-BR" sz="3200" dirty="0" smtClean="0"/>
              <a:t>E</a:t>
            </a:r>
            <a:r>
              <a:rPr lang="cs-CZ" sz="3200" dirty="0" smtClean="0"/>
              <a:t>  </a:t>
            </a:r>
            <a:r>
              <a:rPr lang="pt-BR" sz="3200" dirty="0" smtClean="0"/>
              <a:t> E </a:t>
            </a:r>
            <a:r>
              <a:rPr lang="cs-CZ" sz="3200" dirty="0" smtClean="0"/>
              <a:t> </a:t>
            </a:r>
            <a:r>
              <a:rPr lang="pt-BR" sz="3200" dirty="0" smtClean="0"/>
              <a:t>N T </a:t>
            </a:r>
            <a:r>
              <a:rPr lang="cs-CZ" sz="3200" dirty="0" smtClean="0"/>
              <a:t>  </a:t>
            </a:r>
            <a:r>
              <a:rPr lang="pt-BR" sz="3200" dirty="0" smtClean="0"/>
              <a:t>H </a:t>
            </a:r>
            <a:r>
              <a:rPr lang="cs-CZ" sz="3200" dirty="0" smtClean="0"/>
              <a:t> </a:t>
            </a:r>
            <a:r>
              <a:rPr lang="pt-BR" sz="3200" dirty="0" smtClean="0"/>
              <a:t>H</a:t>
            </a:r>
            <a:r>
              <a:rPr lang="cs-CZ" sz="3200" dirty="0" smtClean="0"/>
              <a:t> </a:t>
            </a:r>
            <a:r>
              <a:rPr lang="pt-BR" sz="3200" dirty="0" smtClean="0"/>
              <a:t> Y</a:t>
            </a:r>
            <a:r>
              <a:rPr lang="cs-CZ" sz="3200" dirty="0" smtClean="0"/>
              <a:t> </a:t>
            </a:r>
            <a:r>
              <a:rPr lang="pt-BR" sz="3200" dirty="0" smtClean="0"/>
              <a:t> L </a:t>
            </a:r>
            <a:r>
              <a:rPr lang="cs-CZ" sz="3200" dirty="0" smtClean="0"/>
              <a:t> </a:t>
            </a:r>
            <a:r>
              <a:rPr lang="pt-BR" sz="3200" dirty="0" smtClean="0"/>
              <a:t>J</a:t>
            </a:r>
            <a:r>
              <a:rPr lang="cs-CZ" sz="3200" dirty="0" smtClean="0"/>
              <a:t>   </a:t>
            </a:r>
            <a:r>
              <a:rPr lang="pt-BR" sz="3200" dirty="0" smtClean="0"/>
              <a:t> E </a:t>
            </a:r>
            <a:r>
              <a:rPr lang="cs-CZ" sz="3200" dirty="0" smtClean="0"/>
              <a:t> </a:t>
            </a:r>
            <a:r>
              <a:rPr lang="pt-BR" sz="3200" dirty="0" smtClean="0"/>
              <a:t>H T </a:t>
            </a:r>
            <a:r>
              <a:rPr lang="cs-CZ" sz="3200" dirty="0" smtClean="0"/>
              <a:t>  </a:t>
            </a:r>
            <a:r>
              <a:rPr lang="pt-BR" sz="3200" dirty="0" smtClean="0"/>
              <a:t>E </a:t>
            </a:r>
            <a:r>
              <a:rPr lang="cs-CZ" sz="3200" dirty="0" smtClean="0"/>
              <a:t>  </a:t>
            </a:r>
            <a:r>
              <a:rPr lang="pt-BR" sz="3200" dirty="0" smtClean="0"/>
              <a:t>V </a:t>
            </a:r>
            <a:r>
              <a:rPr lang="cs-CZ" sz="3200" dirty="0" smtClean="0"/>
              <a:t> </a:t>
            </a:r>
            <a:r>
              <a:rPr lang="pt-BR" sz="3200" dirty="0" smtClean="0"/>
              <a:t>L </a:t>
            </a:r>
            <a:r>
              <a:rPr lang="cs-CZ" sz="3200" dirty="0" smtClean="0"/>
              <a:t> </a:t>
            </a:r>
            <a:r>
              <a:rPr lang="pt-BR" sz="3200" dirty="0" smtClean="0"/>
              <a:t>E </a:t>
            </a:r>
            <a:r>
              <a:rPr lang="cs-CZ" sz="3200" dirty="0" smtClean="0"/>
              <a:t> </a:t>
            </a:r>
            <a:r>
              <a:rPr lang="pt-BR" sz="3200" dirty="0" smtClean="0"/>
              <a:t>W </a:t>
            </a:r>
            <a:r>
              <a:rPr lang="cs-CZ" sz="3200" dirty="0" smtClean="0"/>
              <a:t> </a:t>
            </a:r>
            <a:r>
              <a:rPr lang="pt-BR" sz="3200" dirty="0" smtClean="0"/>
              <a:t>T</a:t>
            </a:r>
            <a:r>
              <a:rPr lang="cs-CZ" sz="3200" dirty="0" smtClean="0"/>
              <a:t> </a:t>
            </a:r>
            <a:r>
              <a:rPr lang="pt-BR" sz="3200" dirty="0" smtClean="0"/>
              <a:t>N </a:t>
            </a:r>
            <a:endParaRPr lang="cs-CZ" sz="32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eleven</a:t>
            </a:r>
            <a:endParaRPr lang="cs-CZ" sz="3200" dirty="0" smtClean="0"/>
          </a:p>
          <a:p>
            <a:r>
              <a:rPr lang="cs-CZ" sz="3200" dirty="0" err="1" smtClean="0"/>
              <a:t>fourteen</a:t>
            </a:r>
            <a:endParaRPr lang="cs-CZ" sz="3200" dirty="0" smtClean="0"/>
          </a:p>
          <a:p>
            <a:r>
              <a:rPr lang="cs-CZ" sz="3200" dirty="0" err="1" smtClean="0"/>
              <a:t>thirteen</a:t>
            </a:r>
            <a:endParaRPr lang="cs-CZ" sz="3200" dirty="0" smtClean="0"/>
          </a:p>
          <a:p>
            <a:r>
              <a:rPr lang="cs-CZ" sz="3200" dirty="0" err="1" smtClean="0"/>
              <a:t>twelve</a:t>
            </a:r>
            <a:endParaRPr lang="cs-CZ" sz="3200" dirty="0" smtClean="0"/>
          </a:p>
          <a:p>
            <a:r>
              <a:rPr lang="cs-CZ" sz="3200" dirty="0" err="1" smtClean="0"/>
              <a:t>twenty</a:t>
            </a:r>
            <a:endParaRPr lang="cs-CZ" sz="3200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1331640" y="5301208"/>
            <a:ext cx="237626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827584" y="1772816"/>
            <a:ext cx="3312368" cy="374441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899592" y="1772816"/>
            <a:ext cx="3096344" cy="360040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971600" y="2204864"/>
            <a:ext cx="0" cy="266429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763688" y="1844824"/>
            <a:ext cx="2304256" cy="2664296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C:\Users\Alena\AppData\Local\Microsoft\Windows\Temporary Internet Files\Content.IE5\XFZ2XDBR\MC90044042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005064"/>
            <a:ext cx="2076856" cy="2186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smtClean="0"/>
              <a:t>Použité zdroje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r>
              <a:rPr lang="cs-CZ" dirty="0" smtClean="0">
                <a:hlinkClick r:id="rId2"/>
              </a:rPr>
              <a:t>http://puzzlemaker.discoveryeducation.com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1587</TotalTime>
  <Words>348</Words>
  <Application>Microsoft Office PowerPoint</Application>
  <PresentationFormat>Předvádění na obrazovce (4:3)</PresentationFormat>
  <Paragraphs>84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Anotace   Numbers and colours</vt:lpstr>
      <vt:lpstr>NUMBERS  11 - 100</vt:lpstr>
      <vt:lpstr>Read and link the numbers</vt:lpstr>
      <vt:lpstr>Read and link the numbers</vt:lpstr>
      <vt:lpstr>Read the numbers in the sky</vt:lpstr>
      <vt:lpstr>Read the telephone numbers</vt:lpstr>
      <vt:lpstr>Solve the puzzle, write the words</vt:lpstr>
      <vt:lpstr>Solution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Radek</dc:creator>
  <cp:lastModifiedBy>Alena</cp:lastModifiedBy>
  <cp:revision>63</cp:revision>
  <dcterms:created xsi:type="dcterms:W3CDTF">2012-05-19T13:22:49Z</dcterms:created>
  <dcterms:modified xsi:type="dcterms:W3CDTF">2012-06-03T19:22:20Z</dcterms:modified>
</cp:coreProperties>
</file>