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23C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159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3" qsCatId="3D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VY_32_INOVACE_02_ANGLIČTINA 5. ROČNÍK_COLOURS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COLOURS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742154D4-5067-4EF7-A8B7-A1EE01F0985F}">
      <dgm:prSet/>
      <dgm:spPr/>
      <dgm:t>
        <a:bodyPr/>
        <a:lstStyle/>
        <a:p>
          <a:pPr algn="l" rtl="0"/>
          <a:r>
            <a:rPr lang="cs-CZ" dirty="0" smtClean="0"/>
            <a:t>Vytvořeno: srpen 2011</a:t>
          </a:r>
          <a:endParaRPr lang="cs-CZ" dirty="0"/>
        </a:p>
      </dgm:t>
    </dgm:pt>
    <dgm:pt modelId="{A4088F75-F5BC-4358-B68F-38434E1D9ACA}" type="parTrans" cxnId="{B54AD06C-F5C6-465C-8166-57AD7C208FA2}">
      <dgm:prSet/>
      <dgm:spPr/>
      <dgm:t>
        <a:bodyPr/>
        <a:lstStyle/>
        <a:p>
          <a:pPr algn="l"/>
          <a:endParaRPr lang="cs-CZ"/>
        </a:p>
      </dgm:t>
    </dgm:pt>
    <dgm:pt modelId="{3D652868-3C41-44AF-B7F4-370F9ED308FC}" type="sibTrans" cxnId="{B54AD06C-F5C6-465C-8166-57AD7C208FA2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D18DA674-302F-4780-9D67-E24A6442915B}" type="pres">
      <dgm:prSet presAssocID="{742154D4-5067-4EF7-A8B7-A1EE01F0985F}" presName="vertSpace5" presStyleLbl="node1" presStyleIdx="3" presStyleCnt="6"/>
      <dgm:spPr/>
      <dgm:t>
        <a:bodyPr/>
        <a:lstStyle/>
        <a:p>
          <a:endParaRPr lang="cs-CZ"/>
        </a:p>
      </dgm:t>
    </dgm:pt>
    <dgm:pt modelId="{D287CF74-553C-4C80-9FAC-E5AF8468B8A6}" type="pres">
      <dgm:prSet presAssocID="{742154D4-5067-4EF7-A8B7-A1EE01F0985F}" presName="circle5" presStyleLbl="node1" presStyleIdx="4" presStyleCnt="6"/>
      <dgm:spPr/>
      <dgm:t>
        <a:bodyPr/>
        <a:lstStyle/>
        <a:p>
          <a:endParaRPr lang="cs-CZ"/>
        </a:p>
      </dgm:t>
    </dgm:pt>
    <dgm:pt modelId="{EF17DDC2-9D78-4CCC-800F-15CD406F2AAD}" type="pres">
      <dgm:prSet presAssocID="{742154D4-5067-4EF7-A8B7-A1EE01F0985F}" presName="rect5" presStyleLbl="alignAcc1" presStyleIdx="4" presStyleCnt="6"/>
      <dgm:spPr/>
      <dgm:t>
        <a:bodyPr/>
        <a:lstStyle/>
        <a:p>
          <a:endParaRPr lang="cs-CZ"/>
        </a:p>
      </dgm:t>
    </dgm:pt>
    <dgm:pt modelId="{1C4A15F2-77B0-4D7C-A536-0E2749EF196E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3C0EAE3F-3620-4921-9AE7-A8F4AC97D110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A3E4539E-8ED7-4BF2-A73A-526A2A43CC0B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7D5BE2-DA51-4EDB-BC6D-A5F1386772BF}" type="pres">
      <dgm:prSet presAssocID="{742154D4-5067-4EF7-A8B7-A1EE01F0985F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FC60D0-154B-4C5C-B15C-FE957DF6BC55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74D04EE-9567-4408-9DFB-AF1A0D114135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DC7B053-6CCA-4887-8A7C-D6FF0E95D9C7}" type="presOf" srcId="{D8197B8C-B260-4A16-BDF4-0947B075E274}" destId="{5A5FFA88-C948-4069-8E93-59FA12366E83}" srcOrd="1" destOrd="0" presId="urn:microsoft.com/office/officeart/2005/8/layout/target3"/>
    <dgm:cxn modelId="{98A11CD9-34C6-4108-8E91-FE0C4EC0E8B4}" type="presOf" srcId="{D1B46980-6531-4606-95E6-44980827E919}" destId="{2BE915AB-18AA-4053-B92C-3BFC9ED204BB}" srcOrd="1" destOrd="0" presId="urn:microsoft.com/office/officeart/2005/8/layout/target3"/>
    <dgm:cxn modelId="{9FBB7451-A2F8-4D8D-8032-AB59D92ADECD}" type="presOf" srcId="{742154D4-5067-4EF7-A8B7-A1EE01F0985F}" destId="{997D5BE2-DA51-4EDB-BC6D-A5F1386772BF}" srcOrd="1" destOrd="0" presId="urn:microsoft.com/office/officeart/2005/8/layout/target3"/>
    <dgm:cxn modelId="{4694B31E-1ABF-4187-B6F4-045A4D3D490A}" type="presOf" srcId="{4C35D32F-0EAB-4CD7-82EE-45574DC2A586}" destId="{76FC60D0-154B-4C5C-B15C-FE957DF6BC55}" srcOrd="1" destOrd="0" presId="urn:microsoft.com/office/officeart/2005/8/layout/target3"/>
    <dgm:cxn modelId="{FEC30B34-05A5-469C-B2C4-0A5B6AA5AFCA}" type="presOf" srcId="{D8197B8C-B260-4A16-BDF4-0947B075E274}" destId="{25B08C86-7E15-44DC-BE7F-FFB55DD49D12}" srcOrd="0" destOrd="0" presId="urn:microsoft.com/office/officeart/2005/8/layout/target3"/>
    <dgm:cxn modelId="{B54AD06C-F5C6-465C-8166-57AD7C208FA2}" srcId="{757F3AB3-0718-4624-B441-E567A8F0AB56}" destId="{742154D4-5067-4EF7-A8B7-A1EE01F0985F}" srcOrd="4" destOrd="0" parTransId="{A4088F75-F5BC-4358-B68F-38434E1D9ACA}" sibTransId="{3D652868-3C41-44AF-B7F4-370F9ED308FC}"/>
    <dgm:cxn modelId="{28D742FF-CB37-450E-82B6-A83B4540EACC}" type="presOf" srcId="{B651F6E3-6281-48DB-9319-2AEAFDAE7572}" destId="{6BB5E863-4638-4E1D-BFDE-399D028AC4ED}" srcOrd="1" destOrd="0" presId="urn:microsoft.com/office/officeart/2005/8/layout/target3"/>
    <dgm:cxn modelId="{9E55F786-5A17-4E47-9530-25005B2AFB25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48D1C62-3418-40B7-89DA-6A31354AD2C4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81CD40E-EB1C-46E9-927A-DEF34809F766}" type="presOf" srcId="{742154D4-5067-4EF7-A8B7-A1EE01F0985F}" destId="{EF17DDC2-9D78-4CCC-800F-15CD406F2AAD}" srcOrd="0" destOrd="0" presId="urn:microsoft.com/office/officeart/2005/8/layout/target3"/>
    <dgm:cxn modelId="{459F4B6D-54A7-488E-A845-654EE42E958C}" type="presOf" srcId="{D1B46980-6531-4606-95E6-44980827E919}" destId="{6140AFEC-043D-4C43-A2F9-D0F5331DF3A3}" srcOrd="0" destOrd="0" presId="urn:microsoft.com/office/officeart/2005/8/layout/target3"/>
    <dgm:cxn modelId="{0A94A43F-F1A6-4E8C-B75C-0AB5E4880F5F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FFFD0766-DC9C-49B1-88AB-EF88B8746A67}" type="presOf" srcId="{4C35D32F-0EAB-4CD7-82EE-45574DC2A586}" destId="{A3E4539E-8ED7-4BF2-A73A-526A2A43CC0B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1135F58-F5DE-4B4B-9526-E6CAD611CA85}" type="presParOf" srcId="{333A1088-737F-45CB-B68E-254E46348037}" destId="{F5ABB229-8D3B-4694-996A-96F23CF14429}" srcOrd="0" destOrd="0" presId="urn:microsoft.com/office/officeart/2005/8/layout/target3"/>
    <dgm:cxn modelId="{1641A5AC-733C-4E1D-B79E-85D1195A99B2}" type="presParOf" srcId="{333A1088-737F-45CB-B68E-254E46348037}" destId="{F41139FD-01EE-4571-8B17-4FB00FC51163}" srcOrd="1" destOrd="0" presId="urn:microsoft.com/office/officeart/2005/8/layout/target3"/>
    <dgm:cxn modelId="{7DBDBF1C-4E2A-4196-A469-78F996B86A45}" type="presParOf" srcId="{333A1088-737F-45CB-B68E-254E46348037}" destId="{D005CE8C-CC26-4C3E-AC11-E15060ECD759}" srcOrd="2" destOrd="0" presId="urn:microsoft.com/office/officeart/2005/8/layout/target3"/>
    <dgm:cxn modelId="{121B5236-C7D7-4B2C-8109-A4A22FBC23B4}" type="presParOf" srcId="{333A1088-737F-45CB-B68E-254E46348037}" destId="{2C702D82-9B77-49B7-9568-BB8EB47C3372}" srcOrd="3" destOrd="0" presId="urn:microsoft.com/office/officeart/2005/8/layout/target3"/>
    <dgm:cxn modelId="{4C1FC514-BF00-4256-891C-9ABED80A5AE9}" type="presParOf" srcId="{333A1088-737F-45CB-B68E-254E46348037}" destId="{A52A0455-90FF-4808-ABD0-F02540D31D5A}" srcOrd="4" destOrd="0" presId="urn:microsoft.com/office/officeart/2005/8/layout/target3"/>
    <dgm:cxn modelId="{B0088C80-8B2C-49E0-8731-31350816BDAF}" type="presParOf" srcId="{333A1088-737F-45CB-B68E-254E46348037}" destId="{6140AFEC-043D-4C43-A2F9-D0F5331DF3A3}" srcOrd="5" destOrd="0" presId="urn:microsoft.com/office/officeart/2005/8/layout/target3"/>
    <dgm:cxn modelId="{8E38F9D1-545B-4DB3-8B15-2EC9C1DBF060}" type="presParOf" srcId="{333A1088-737F-45CB-B68E-254E46348037}" destId="{9358AC05-5D7D-4327-9F80-1AD486AEA664}" srcOrd="6" destOrd="0" presId="urn:microsoft.com/office/officeart/2005/8/layout/target3"/>
    <dgm:cxn modelId="{9A0081FF-D903-4999-BF7B-C5BE32A73AB8}" type="presParOf" srcId="{333A1088-737F-45CB-B68E-254E46348037}" destId="{313FC574-E1CD-4FB4-B054-0B805CE0447D}" srcOrd="7" destOrd="0" presId="urn:microsoft.com/office/officeart/2005/8/layout/target3"/>
    <dgm:cxn modelId="{C21E3BB7-5EBF-4EB1-916E-686611C19526}" type="presParOf" srcId="{333A1088-737F-45CB-B68E-254E46348037}" destId="{619D679B-A015-4ECF-8348-D1034C574F40}" srcOrd="8" destOrd="0" presId="urn:microsoft.com/office/officeart/2005/8/layout/target3"/>
    <dgm:cxn modelId="{100CF60A-1D34-4CD7-9B4F-FBE59B62E6CA}" type="presParOf" srcId="{333A1088-737F-45CB-B68E-254E46348037}" destId="{322283A8-4A27-4CDA-BAE3-F381106A9174}" srcOrd="9" destOrd="0" presId="urn:microsoft.com/office/officeart/2005/8/layout/target3"/>
    <dgm:cxn modelId="{3E65653F-A2F4-4ED2-AFD3-77837612DA49}" type="presParOf" srcId="{333A1088-737F-45CB-B68E-254E46348037}" destId="{FFC9F71D-1B4F-4AD9-A4A6-86ADEFC8AF5C}" srcOrd="10" destOrd="0" presId="urn:microsoft.com/office/officeart/2005/8/layout/target3"/>
    <dgm:cxn modelId="{A7B51D53-8A9C-460E-8096-D011EEB5FCC2}" type="presParOf" srcId="{333A1088-737F-45CB-B68E-254E46348037}" destId="{25B08C86-7E15-44DC-BE7F-FFB55DD49D12}" srcOrd="11" destOrd="0" presId="urn:microsoft.com/office/officeart/2005/8/layout/target3"/>
    <dgm:cxn modelId="{C02D675C-CC7B-476C-B1FB-88AFE2EDD25E}" type="presParOf" srcId="{333A1088-737F-45CB-B68E-254E46348037}" destId="{D18DA674-302F-4780-9D67-E24A6442915B}" srcOrd="12" destOrd="0" presId="urn:microsoft.com/office/officeart/2005/8/layout/target3"/>
    <dgm:cxn modelId="{ACF32744-9D26-448F-807A-2DE539377950}" type="presParOf" srcId="{333A1088-737F-45CB-B68E-254E46348037}" destId="{D287CF74-553C-4C80-9FAC-E5AF8468B8A6}" srcOrd="13" destOrd="0" presId="urn:microsoft.com/office/officeart/2005/8/layout/target3"/>
    <dgm:cxn modelId="{DA711FDC-D0A5-4507-A03E-4B7FFF013E2D}" type="presParOf" srcId="{333A1088-737F-45CB-B68E-254E46348037}" destId="{EF17DDC2-9D78-4CCC-800F-15CD406F2AAD}" srcOrd="14" destOrd="0" presId="urn:microsoft.com/office/officeart/2005/8/layout/target3"/>
    <dgm:cxn modelId="{3F91F92E-BD45-4234-A95A-AE5A08EDCB5C}" type="presParOf" srcId="{333A1088-737F-45CB-B68E-254E46348037}" destId="{1C4A15F2-77B0-4D7C-A536-0E2749EF196E}" srcOrd="15" destOrd="0" presId="urn:microsoft.com/office/officeart/2005/8/layout/target3"/>
    <dgm:cxn modelId="{84C38EF3-3957-4C93-8999-3FC22EC61CA7}" type="presParOf" srcId="{333A1088-737F-45CB-B68E-254E46348037}" destId="{3C0EAE3F-3620-4921-9AE7-A8F4AC97D110}" srcOrd="16" destOrd="0" presId="urn:microsoft.com/office/officeart/2005/8/layout/target3"/>
    <dgm:cxn modelId="{97405003-2D00-4EC1-B7F8-B2DB1A002DDD}" type="presParOf" srcId="{333A1088-737F-45CB-B68E-254E46348037}" destId="{A3E4539E-8ED7-4BF2-A73A-526A2A43CC0B}" srcOrd="17" destOrd="0" presId="urn:microsoft.com/office/officeart/2005/8/layout/target3"/>
    <dgm:cxn modelId="{7D2E9BD9-79FD-4B6C-8151-861F44E94C71}" type="presParOf" srcId="{333A1088-737F-45CB-B68E-254E46348037}" destId="{AED2198E-93D5-4001-81B4-73124B309672}" srcOrd="18" destOrd="0" presId="urn:microsoft.com/office/officeart/2005/8/layout/target3"/>
    <dgm:cxn modelId="{4022168A-8072-4D48-8586-F431D0693404}" type="presParOf" srcId="{333A1088-737F-45CB-B68E-254E46348037}" destId="{2BE915AB-18AA-4053-B92C-3BFC9ED204BB}" srcOrd="19" destOrd="0" presId="urn:microsoft.com/office/officeart/2005/8/layout/target3"/>
    <dgm:cxn modelId="{EC2C19FE-D383-4605-A9BB-A679412BF85F}" type="presParOf" srcId="{333A1088-737F-45CB-B68E-254E46348037}" destId="{6BB5E863-4638-4E1D-BFDE-399D028AC4ED}" srcOrd="20" destOrd="0" presId="urn:microsoft.com/office/officeart/2005/8/layout/target3"/>
    <dgm:cxn modelId="{BE37215E-7837-4922-95D1-391F8257B66E}" type="presParOf" srcId="{333A1088-737F-45CB-B68E-254E46348037}" destId="{5A5FFA88-C948-4069-8E93-59FA12366E83}" srcOrd="21" destOrd="0" presId="urn:microsoft.com/office/officeart/2005/8/layout/target3"/>
    <dgm:cxn modelId="{7D5B39D0-81A0-431E-BD3D-D938F4C434E9}" type="presParOf" srcId="{333A1088-737F-45CB-B68E-254E46348037}" destId="{997D5BE2-DA51-4EDB-BC6D-A5F1386772BF}" srcOrd="22" destOrd="0" presId="urn:microsoft.com/office/officeart/2005/8/layout/target3"/>
    <dgm:cxn modelId="{432BCA78-E9CD-425D-A2A8-DFD6048726E8}" type="presParOf" srcId="{333A1088-737F-45CB-B68E-254E46348037}" destId="{76FC60D0-154B-4C5C-B15C-FE957DF6BC5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936304"/>
            <a:satOff val="-1168"/>
            <a:lumOff val="275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Alena Darebná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1872608"/>
            <a:satOff val="-2336"/>
            <a:lumOff val="549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VY_32_INOVACE_02_ANGLIČTINA 5. ROČNÍK_COLOURS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2808911"/>
            <a:satOff val="-3503"/>
            <a:lumOff val="824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COLOURS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D287CF74-553C-4C80-9FAC-E5AF8468B8A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3745215"/>
            <a:satOff val="-4671"/>
            <a:lumOff val="1098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F17DDC2-9D78-4CCC-800F-15CD406F2AAD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srpen 2011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3C0EAE3F-3620-4921-9AE7-A8F4AC97D11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3E4539E-8ED7-4BF2-A73A-526A2A43CC0B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0029E-6EAE-47A6-B7CF-995F01ACBC6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688A5-F316-4A30-9004-B1CF32624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0029E-6EAE-47A6-B7CF-995F01ACBC6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688A5-F316-4A30-9004-B1CF32624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0029E-6EAE-47A6-B7CF-995F01ACBC6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688A5-F316-4A30-9004-B1CF32624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0029E-6EAE-47A6-B7CF-995F01ACBC6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688A5-F316-4A30-9004-B1CF32624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0029E-6EAE-47A6-B7CF-995F01ACBC6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688A5-F316-4A30-9004-B1CF32624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0029E-6EAE-47A6-B7CF-995F01ACBC6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688A5-F316-4A30-9004-B1CF32624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0029E-6EAE-47A6-B7CF-995F01ACBC6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688A5-F316-4A30-9004-B1CF32624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0029E-6EAE-47A6-B7CF-995F01ACBC6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688A5-F316-4A30-9004-B1CF32624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0029E-6EAE-47A6-B7CF-995F01ACBC6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688A5-F316-4A30-9004-B1CF32624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0029E-6EAE-47A6-B7CF-995F01ACBC6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688A5-F316-4A30-9004-B1CF32624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0029E-6EAE-47A6-B7CF-995F01ACBC6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688A5-F316-4A30-9004-B1CF32624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00029E-6EAE-47A6-B7CF-995F01ACBC68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D688A5-F316-4A30-9004-B1CF326243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Anotace</a:t>
            </a:r>
            <a:br>
              <a:rPr lang="cs-CZ" sz="1600" dirty="0" smtClean="0"/>
            </a:br>
            <a:r>
              <a:rPr lang="cs-CZ" sz="1600" dirty="0"/>
              <a:t>	</a:t>
            </a:r>
            <a:r>
              <a:rPr lang="cs-CZ" sz="1600" dirty="0" smtClean="0"/>
              <a:t>   		</a:t>
            </a:r>
            <a:r>
              <a:rPr lang="cs-CZ" sz="4000" b="1" dirty="0" smtClean="0">
                <a:solidFill>
                  <a:srgbClr val="FF0000"/>
                </a:solidFill>
              </a:rPr>
              <a:t>C</a:t>
            </a:r>
            <a:r>
              <a:rPr lang="cs-CZ" sz="4000" b="1" dirty="0" smtClean="0">
                <a:solidFill>
                  <a:srgbClr val="FFC000"/>
                </a:solidFill>
              </a:rPr>
              <a:t>O</a:t>
            </a:r>
            <a:r>
              <a:rPr lang="cs-CZ" sz="4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</a:t>
            </a: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O</a:t>
            </a:r>
            <a:r>
              <a:rPr lang="cs-CZ" sz="4000" b="1" dirty="0" smtClean="0">
                <a:solidFill>
                  <a:srgbClr val="00B050"/>
                </a:solidFill>
              </a:rPr>
              <a:t>U</a:t>
            </a:r>
            <a:r>
              <a:rPr lang="cs-CZ" sz="4000" b="1" dirty="0" smtClean="0">
                <a:solidFill>
                  <a:srgbClr val="E923C3"/>
                </a:solidFill>
              </a:rPr>
              <a:t>R</a:t>
            </a:r>
            <a:r>
              <a:rPr lang="cs-CZ" sz="4000" b="1" dirty="0" smtClean="0"/>
              <a:t>S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Slouží k zopakování základních barev v 5 </a:t>
            </a:r>
            <a:r>
              <a:rPr lang="cs-CZ" dirty="0" err="1" smtClean="0"/>
              <a:t>roč</a:t>
            </a:r>
            <a:r>
              <a:rPr lang="cs-CZ" dirty="0" smtClean="0"/>
              <a:t>.</a:t>
            </a:r>
          </a:p>
          <a:p>
            <a:r>
              <a:rPr lang="cs-CZ" dirty="0" smtClean="0"/>
              <a:t>Možno použít i pro nižší ročníky</a:t>
            </a:r>
          </a:p>
          <a:p>
            <a:r>
              <a:rPr lang="cs-CZ" dirty="0" smtClean="0"/>
              <a:t>Vhodné i pro interaktivní tabuli</a:t>
            </a:r>
            <a:endParaRPr lang="cs-CZ" dirty="0"/>
          </a:p>
        </p:txBody>
      </p:sp>
      <p:pic>
        <p:nvPicPr>
          <p:cNvPr id="1026" name="Picture 2" descr="C:\Users\Radek\AppData\Local\Microsoft\Windows\Temporary Internet Files\Content.IE5\N3C1QRQO\MC90043265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3284984"/>
            <a:ext cx="2520280" cy="25202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2195736" y="188640"/>
            <a:ext cx="5184576" cy="1346448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COLOURS - BARVY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YELLOW		</a:t>
            </a:r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RED</a:t>
            </a:r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		BLUE</a:t>
            </a:r>
          </a:p>
          <a:p>
            <a:pPr>
              <a:buNone/>
            </a:pPr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GREEN  	</a:t>
            </a:r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BLACK	 </a:t>
            </a:r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WHITE</a:t>
            </a:r>
          </a:p>
          <a:p>
            <a:pPr>
              <a:buNone/>
            </a:pPr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		ORANGE	</a:t>
            </a:r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BROWN</a:t>
            </a:r>
            <a:endParaRPr lang="cs-CZ" sz="6000" dirty="0">
              <a:ln w="18000">
                <a:solidFill>
                  <a:schemeClr val="accent6"/>
                </a:solidFill>
                <a:prstDash val="solid"/>
                <a:miter lim="800000"/>
              </a:ln>
              <a:solidFill>
                <a:schemeClr val="accent6"/>
              </a:solidFill>
            </a:endParaRPr>
          </a:p>
        </p:txBody>
      </p:sp>
      <p:pic>
        <p:nvPicPr>
          <p:cNvPr id="5" name="Picture 2" descr="C:\Users\Radek\AppData\Local\Microsoft\Windows\Temporary Internet Files\Content.IE5\N3C1QRQO\MC90043265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4581128"/>
            <a:ext cx="1872208" cy="18722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Elipsa 17"/>
          <p:cNvSpPr/>
          <p:nvPr/>
        </p:nvSpPr>
        <p:spPr>
          <a:xfrm>
            <a:off x="1979712" y="404664"/>
            <a:ext cx="5400600" cy="864096"/>
          </a:xfrm>
          <a:prstGeom prst="ellipse">
            <a:avLst/>
          </a:prstGeom>
          <a:solidFill>
            <a:srgbClr val="FFFF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        Napiš názvy barev</a:t>
            </a:r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1187624" y="1556792"/>
            <a:ext cx="2376264" cy="1562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5580112" y="4077072"/>
            <a:ext cx="2376264" cy="1562472"/>
          </a:xfrm>
          <a:prstGeom prst="cloud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1187624" y="4077072"/>
            <a:ext cx="2376264" cy="1562472"/>
          </a:xfrm>
          <a:prstGeom prst="cloud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5508104" y="1484784"/>
            <a:ext cx="2376264" cy="1562472"/>
          </a:xfrm>
          <a:prstGeom prst="cloud">
            <a:avLst/>
          </a:prstGeom>
          <a:solidFill>
            <a:schemeClr val="bg1"/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971600" y="3861048"/>
            <a:ext cx="295232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364088" y="3861048"/>
            <a:ext cx="295232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827584" y="6381328"/>
            <a:ext cx="295232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580112" y="6453336"/>
            <a:ext cx="295232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Elipsa 17"/>
          <p:cNvSpPr/>
          <p:nvPr/>
        </p:nvSpPr>
        <p:spPr>
          <a:xfrm>
            <a:off x="1979712" y="404664"/>
            <a:ext cx="5400600" cy="864096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        Napiš názvy barev</a:t>
            </a:r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1187624" y="1556792"/>
            <a:ext cx="2376264" cy="1562472"/>
          </a:xfrm>
          <a:prstGeom prst="cloud">
            <a:avLst/>
          </a:prstGeom>
          <a:solidFill>
            <a:srgbClr val="00B050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5580112" y="4077072"/>
            <a:ext cx="2376264" cy="1562472"/>
          </a:xfrm>
          <a:prstGeom prst="cloud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1187624" y="4077072"/>
            <a:ext cx="2376264" cy="1562472"/>
          </a:xfrm>
          <a:prstGeom prst="cloud">
            <a:avLst/>
          </a:prstGeom>
          <a:solidFill>
            <a:srgbClr val="FFFF00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5508104" y="1484784"/>
            <a:ext cx="2376264" cy="1562472"/>
          </a:xfrm>
          <a:prstGeom prst="cloud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971600" y="3861048"/>
            <a:ext cx="295232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364088" y="3861048"/>
            <a:ext cx="295232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827584" y="6381328"/>
            <a:ext cx="295232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580112" y="6453336"/>
            <a:ext cx="295232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2195736" y="188640"/>
            <a:ext cx="5184576" cy="1346448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COLOURS - BARVY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PINK</a:t>
            </a:r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		</a:t>
            </a:r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VIOLET</a:t>
            </a:r>
            <a:r>
              <a:rPr lang="cs-CZ" sz="60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	 </a:t>
            </a:r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</a:t>
            </a:r>
            <a:r>
              <a:rPr lang="cs-CZ" sz="6000" b="1" dirty="0" smtClean="0">
                <a:ln w="18000">
                  <a:solidFill>
                    <a:schemeClr val="tx1">
                      <a:lumMod val="50000"/>
                      <a:lumOff val="50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GREY</a:t>
            </a:r>
          </a:p>
          <a:p>
            <a:pPr>
              <a:buNone/>
            </a:pPr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E923C3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				PURPLE</a:t>
            </a:r>
            <a:r>
              <a:rPr lang="cs-CZ" sz="6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	</a:t>
            </a:r>
            <a:endParaRPr lang="cs-CZ" sz="6000" dirty="0">
              <a:ln w="18000">
                <a:solidFill>
                  <a:schemeClr val="accent6"/>
                </a:solidFill>
                <a:prstDash val="solid"/>
                <a:miter lim="800000"/>
              </a:ln>
              <a:solidFill>
                <a:schemeClr val="accent6"/>
              </a:solidFill>
            </a:endParaRPr>
          </a:p>
        </p:txBody>
      </p:sp>
      <p:pic>
        <p:nvPicPr>
          <p:cNvPr id="5" name="Picture 2" descr="C:\Users\Radek\AppData\Local\Microsoft\Windows\Temporary Internet Files\Content.IE5\N3C1QRQO\MC90043265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4005064"/>
            <a:ext cx="1872208" cy="18722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Elipsa 17"/>
          <p:cNvSpPr/>
          <p:nvPr/>
        </p:nvSpPr>
        <p:spPr>
          <a:xfrm>
            <a:off x="1979712" y="404664"/>
            <a:ext cx="5400600" cy="86409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        Napiš názvy barev</a:t>
            </a:r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1187624" y="1556792"/>
            <a:ext cx="2376264" cy="1562472"/>
          </a:xfrm>
          <a:prstGeom prst="cloud">
            <a:avLst/>
          </a:prstGeom>
          <a:solidFill>
            <a:srgbClr val="E923C3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E923C3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5580112" y="4077072"/>
            <a:ext cx="2376264" cy="1562472"/>
          </a:xfrm>
          <a:prstGeom prst="cloud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1187624" y="4077072"/>
            <a:ext cx="2376264" cy="1562472"/>
          </a:xfrm>
          <a:prstGeom prst="cloud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5508104" y="1484784"/>
            <a:ext cx="2376264" cy="1562472"/>
          </a:xfrm>
          <a:prstGeom prst="cloud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971600" y="3861048"/>
            <a:ext cx="295232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364088" y="3861048"/>
            <a:ext cx="295232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827584" y="6381328"/>
            <a:ext cx="295232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580112" y="6453336"/>
            <a:ext cx="295232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smtClean="0"/>
              <a:t>Použité zdroje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66</Words>
  <Application>Microsoft Office PowerPoint</Application>
  <PresentationFormat>Předvádění na obrazovce (4:3)</PresentationFormat>
  <Paragraphs>22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       COLOURS</vt:lpstr>
      <vt:lpstr>COLOURS - BARVY</vt:lpstr>
      <vt:lpstr>        Napiš názvy barev</vt:lpstr>
      <vt:lpstr>        Napiš názvy barev</vt:lpstr>
      <vt:lpstr>COLOURS - BARVY</vt:lpstr>
      <vt:lpstr>        Napiš názvy barev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Radek</dc:creator>
  <cp:lastModifiedBy>martin.darebny</cp:lastModifiedBy>
  <cp:revision>12</cp:revision>
  <dcterms:created xsi:type="dcterms:W3CDTF">2012-05-20T19:19:51Z</dcterms:created>
  <dcterms:modified xsi:type="dcterms:W3CDTF">2012-05-22T19:17:50Z</dcterms:modified>
</cp:coreProperties>
</file>