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7" r:id="rId2"/>
    <p:sldId id="258" r:id="rId3"/>
    <p:sldId id="259" r:id="rId4"/>
    <p:sldId id="260" r:id="rId5"/>
    <p:sldId id="261" r:id="rId6"/>
    <p:sldId id="262" r:id="rId7"/>
    <p:sldId id="264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0" d="100"/>
          <a:sy n="80" d="100"/>
        </p:scale>
        <p:origin x="-159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3d3" qsCatId="3D" csTypeId="urn:microsoft.com/office/officeart/2005/8/colors/colorful2" csCatId="colorful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algn="l" rtl="0"/>
          <a:r>
            <a:rPr lang="cs-CZ" dirty="0" smtClean="0"/>
            <a:t>VY_32_INOVACE_02_ANGLIČTINA 5. ROČNÍK_PŘÍDAVNÁ JMÉNA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pPr algn="l"/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pPr algn="l"/>
          <a:endParaRPr lang="cs-CZ"/>
        </a:p>
      </dgm:t>
    </dgm:pt>
    <dgm:pt modelId="{D1D4F407-5343-4D3F-B5B9-D407B03CAEB4}">
      <dgm:prSet/>
      <dgm:spPr/>
      <dgm:t>
        <a:bodyPr/>
        <a:lstStyle/>
        <a:p>
          <a:pPr algn="l"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pPr algn="l"/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pPr algn="l"/>
          <a:endParaRPr lang="cs-CZ"/>
        </a:p>
      </dgm:t>
    </dgm:pt>
    <dgm:pt modelId="{D1B46980-6531-4606-95E6-44980827E919}">
      <dgm:prSet/>
      <dgm:spPr/>
      <dgm:t>
        <a:bodyPr/>
        <a:lstStyle/>
        <a:p>
          <a:pPr algn="l" rtl="0"/>
          <a:r>
            <a:rPr lang="cs-CZ" dirty="0" smtClean="0"/>
            <a:t>AUTOR: Alena Darebná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pPr algn="l"/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pPr algn="l"/>
          <a:endParaRPr lang="cs-CZ"/>
        </a:p>
      </dgm:t>
    </dgm:pt>
    <dgm:pt modelId="{D8197B8C-B260-4A16-BDF4-0947B075E274}">
      <dgm:prSet/>
      <dgm:spPr/>
      <dgm:t>
        <a:bodyPr/>
        <a:lstStyle/>
        <a:p>
          <a:pPr algn="l" rtl="0"/>
          <a:r>
            <a:rPr lang="cs-CZ" dirty="0" smtClean="0"/>
            <a:t>Téma: PŘÍDAVNÁ JMÉNA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pPr algn="l"/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pPr algn="l"/>
          <a:endParaRPr lang="cs-CZ"/>
        </a:p>
      </dgm:t>
    </dgm:pt>
    <dgm:pt modelId="{4C35D32F-0EAB-4CD7-82EE-45574DC2A586}">
      <dgm:prSet/>
      <dgm:spPr/>
      <dgm:t>
        <a:bodyPr/>
        <a:lstStyle/>
        <a:p>
          <a:pPr algn="l"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pPr algn="l"/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pPr algn="l"/>
          <a:endParaRPr lang="cs-CZ"/>
        </a:p>
      </dgm:t>
    </dgm:pt>
    <dgm:pt modelId="{742154D4-5067-4EF7-A8B7-A1EE01F0985F}">
      <dgm:prSet/>
      <dgm:spPr/>
      <dgm:t>
        <a:bodyPr/>
        <a:lstStyle/>
        <a:p>
          <a:pPr algn="l" rtl="0"/>
          <a:r>
            <a:rPr lang="cs-CZ" dirty="0" smtClean="0"/>
            <a:t>Vytvořeno: srpen 2011</a:t>
          </a:r>
          <a:endParaRPr lang="cs-CZ" dirty="0"/>
        </a:p>
      </dgm:t>
    </dgm:pt>
    <dgm:pt modelId="{A4088F75-F5BC-4358-B68F-38434E1D9ACA}" type="parTrans" cxnId="{B54AD06C-F5C6-465C-8166-57AD7C208FA2}">
      <dgm:prSet/>
      <dgm:spPr/>
      <dgm:t>
        <a:bodyPr/>
        <a:lstStyle/>
        <a:p>
          <a:pPr algn="l"/>
          <a:endParaRPr lang="cs-CZ"/>
        </a:p>
      </dgm:t>
    </dgm:pt>
    <dgm:pt modelId="{3D652868-3C41-44AF-B7F4-370F9ED308FC}" type="sibTrans" cxnId="{B54AD06C-F5C6-465C-8166-57AD7C208FA2}">
      <dgm:prSet/>
      <dgm:spPr/>
      <dgm:t>
        <a:bodyPr/>
        <a:lstStyle/>
        <a:p>
          <a:pPr algn="l"/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D18DA674-302F-4780-9D67-E24A6442915B}" type="pres">
      <dgm:prSet presAssocID="{742154D4-5067-4EF7-A8B7-A1EE01F0985F}" presName="vertSpace5" presStyleLbl="node1" presStyleIdx="3" presStyleCnt="6"/>
      <dgm:spPr/>
      <dgm:t>
        <a:bodyPr/>
        <a:lstStyle/>
        <a:p>
          <a:endParaRPr lang="cs-CZ"/>
        </a:p>
      </dgm:t>
    </dgm:pt>
    <dgm:pt modelId="{D287CF74-553C-4C80-9FAC-E5AF8468B8A6}" type="pres">
      <dgm:prSet presAssocID="{742154D4-5067-4EF7-A8B7-A1EE01F0985F}" presName="circle5" presStyleLbl="node1" presStyleIdx="4" presStyleCnt="6"/>
      <dgm:spPr/>
      <dgm:t>
        <a:bodyPr/>
        <a:lstStyle/>
        <a:p>
          <a:endParaRPr lang="cs-CZ"/>
        </a:p>
      </dgm:t>
    </dgm:pt>
    <dgm:pt modelId="{EF17DDC2-9D78-4CCC-800F-15CD406F2AAD}" type="pres">
      <dgm:prSet presAssocID="{742154D4-5067-4EF7-A8B7-A1EE01F0985F}" presName="rect5" presStyleLbl="alignAcc1" presStyleIdx="4" presStyleCnt="6"/>
      <dgm:spPr/>
      <dgm:t>
        <a:bodyPr/>
        <a:lstStyle/>
        <a:p>
          <a:endParaRPr lang="cs-CZ"/>
        </a:p>
      </dgm:t>
    </dgm:pt>
    <dgm:pt modelId="{1C4A15F2-77B0-4D7C-A536-0E2749EF196E}" type="pres">
      <dgm:prSet presAssocID="{4C35D32F-0EAB-4CD7-82EE-45574DC2A586}" presName="vertSpace6" presStyleLbl="node1" presStyleIdx="4" presStyleCnt="6"/>
      <dgm:spPr/>
      <dgm:t>
        <a:bodyPr/>
        <a:lstStyle/>
        <a:p>
          <a:endParaRPr lang="cs-CZ"/>
        </a:p>
      </dgm:t>
    </dgm:pt>
    <dgm:pt modelId="{3C0EAE3F-3620-4921-9AE7-A8F4AC97D110}" type="pres">
      <dgm:prSet presAssocID="{4C35D32F-0EAB-4CD7-82EE-45574DC2A586}" presName="circle6" presStyleLbl="node1" presStyleIdx="5" presStyleCnt="6"/>
      <dgm:spPr/>
      <dgm:t>
        <a:bodyPr/>
        <a:lstStyle/>
        <a:p>
          <a:endParaRPr lang="cs-CZ"/>
        </a:p>
      </dgm:t>
    </dgm:pt>
    <dgm:pt modelId="{A3E4539E-8ED7-4BF2-A73A-526A2A43CC0B}" type="pres">
      <dgm:prSet presAssocID="{4C35D32F-0EAB-4CD7-82EE-45574DC2A586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97D5BE2-DA51-4EDB-BC6D-A5F1386772BF}" type="pres">
      <dgm:prSet presAssocID="{742154D4-5067-4EF7-A8B7-A1EE01F0985F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6FC60D0-154B-4C5C-B15C-FE957DF6BC55}" type="pres">
      <dgm:prSet presAssocID="{4C35D32F-0EAB-4CD7-82EE-45574DC2A586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458E73E-05B5-4E5E-97FE-260C7CA82B04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B020FA51-375C-46D1-96AD-1061A30100F6}" type="presOf" srcId="{4C35D32F-0EAB-4CD7-82EE-45574DC2A586}" destId="{A3E4539E-8ED7-4BF2-A73A-526A2A43CC0B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B54AD06C-F5C6-465C-8166-57AD7C208FA2}" srcId="{757F3AB3-0718-4624-B441-E567A8F0AB56}" destId="{742154D4-5067-4EF7-A8B7-A1EE01F0985F}" srcOrd="4" destOrd="0" parTransId="{A4088F75-F5BC-4358-B68F-38434E1D9ACA}" sibTransId="{3D652868-3C41-44AF-B7F4-370F9ED308FC}"/>
    <dgm:cxn modelId="{5CDDC6F5-E8CB-40A8-880C-83B70B8D1279}" type="presOf" srcId="{B651F6E3-6281-48DB-9319-2AEAFDAE7572}" destId="{6BB5E863-4638-4E1D-BFDE-399D028AC4ED}" srcOrd="1" destOrd="0" presId="urn:microsoft.com/office/officeart/2005/8/layout/target3"/>
    <dgm:cxn modelId="{60C54B87-ABA0-4B4F-9772-FF05E8CD9D6F}" type="presOf" srcId="{742154D4-5067-4EF7-A8B7-A1EE01F0985F}" destId="{997D5BE2-DA51-4EDB-BC6D-A5F1386772BF}" srcOrd="1" destOrd="0" presId="urn:microsoft.com/office/officeart/2005/8/layout/target3"/>
    <dgm:cxn modelId="{EE0159C2-3808-4F45-A7AB-6F8B31CFBAD5}" type="presOf" srcId="{D8197B8C-B260-4A16-BDF4-0947B075E274}" destId="{25B08C86-7E15-44DC-BE7F-FFB55DD49D12}" srcOrd="0" destOrd="0" presId="urn:microsoft.com/office/officeart/2005/8/layout/target3"/>
    <dgm:cxn modelId="{2667F190-810B-4E8C-8610-59569A10CB35}" type="presOf" srcId="{D1D4F407-5343-4D3F-B5B9-D407B03CAEB4}" destId="{AED2198E-93D5-4001-81B4-73124B309672}" srcOrd="1" destOrd="0" presId="urn:microsoft.com/office/officeart/2005/8/layout/target3"/>
    <dgm:cxn modelId="{1DE0AA34-A777-42F4-BA38-B28C884DD4E1}" type="presOf" srcId="{4C35D32F-0EAB-4CD7-82EE-45574DC2A586}" destId="{76FC60D0-154B-4C5C-B15C-FE957DF6BC55}" srcOrd="1" destOrd="0" presId="urn:microsoft.com/office/officeart/2005/8/layout/target3"/>
    <dgm:cxn modelId="{667D061D-E612-44E3-8F65-1971819E4ED6}" type="presOf" srcId="{757F3AB3-0718-4624-B441-E567A8F0AB56}" destId="{333A1088-737F-45CB-B68E-254E46348037}" srcOrd="0" destOrd="0" presId="urn:microsoft.com/office/officeart/2005/8/layout/target3"/>
    <dgm:cxn modelId="{6AE22799-1BF8-4293-AC3B-E057D31A2DA3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ECFAD07-18FB-49FB-BF49-F0F7F42AE013}" type="presOf" srcId="{B651F6E3-6281-48DB-9319-2AEAFDAE7572}" destId="{619D679B-A015-4ECF-8348-D1034C574F40}" srcOrd="0" destOrd="0" presId="urn:microsoft.com/office/officeart/2005/8/layout/target3"/>
    <dgm:cxn modelId="{9F203DE3-09BF-4BE6-BC2F-53451CE97598}" type="presOf" srcId="{742154D4-5067-4EF7-A8B7-A1EE01F0985F}" destId="{EF17DDC2-9D78-4CCC-800F-15CD406F2AAD}" srcOrd="0" destOrd="0" presId="urn:microsoft.com/office/officeart/2005/8/layout/target3"/>
    <dgm:cxn modelId="{4251B05E-3C9B-415F-BF4C-6F784343957B}" type="presOf" srcId="{D1D4F407-5343-4D3F-B5B9-D407B03CAEB4}" destId="{D005CE8C-CC26-4C3E-AC11-E15060ECD759}" srcOrd="0" destOrd="0" presId="urn:microsoft.com/office/officeart/2005/8/layout/target3"/>
    <dgm:cxn modelId="{062C9FAC-7415-4E87-B5B0-032A827264BB}" type="presOf" srcId="{D8197B8C-B260-4A16-BDF4-0947B075E274}" destId="{5A5FFA88-C948-4069-8E93-59FA12366E83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780E47E-F2C1-48A1-AA8D-1F58CC7682F6}" type="presParOf" srcId="{333A1088-737F-45CB-B68E-254E46348037}" destId="{F5ABB229-8D3B-4694-996A-96F23CF14429}" srcOrd="0" destOrd="0" presId="urn:microsoft.com/office/officeart/2005/8/layout/target3"/>
    <dgm:cxn modelId="{C62EAC04-365C-494A-9B29-4A539C3EEA59}" type="presParOf" srcId="{333A1088-737F-45CB-B68E-254E46348037}" destId="{F41139FD-01EE-4571-8B17-4FB00FC51163}" srcOrd="1" destOrd="0" presId="urn:microsoft.com/office/officeart/2005/8/layout/target3"/>
    <dgm:cxn modelId="{0ED30E0C-E556-4912-9FE9-615C0426D33F}" type="presParOf" srcId="{333A1088-737F-45CB-B68E-254E46348037}" destId="{D005CE8C-CC26-4C3E-AC11-E15060ECD759}" srcOrd="2" destOrd="0" presId="urn:microsoft.com/office/officeart/2005/8/layout/target3"/>
    <dgm:cxn modelId="{5FD8914C-0200-45E0-BB7A-AB0D5E8855FA}" type="presParOf" srcId="{333A1088-737F-45CB-B68E-254E46348037}" destId="{2C702D82-9B77-49B7-9568-BB8EB47C3372}" srcOrd="3" destOrd="0" presId="urn:microsoft.com/office/officeart/2005/8/layout/target3"/>
    <dgm:cxn modelId="{FB89667D-CA44-4375-835F-263B41D176AB}" type="presParOf" srcId="{333A1088-737F-45CB-B68E-254E46348037}" destId="{A52A0455-90FF-4808-ABD0-F02540D31D5A}" srcOrd="4" destOrd="0" presId="urn:microsoft.com/office/officeart/2005/8/layout/target3"/>
    <dgm:cxn modelId="{05DF3969-1ABC-49BF-AC31-B8905B43D8F4}" type="presParOf" srcId="{333A1088-737F-45CB-B68E-254E46348037}" destId="{6140AFEC-043D-4C43-A2F9-D0F5331DF3A3}" srcOrd="5" destOrd="0" presId="urn:microsoft.com/office/officeart/2005/8/layout/target3"/>
    <dgm:cxn modelId="{91CAD8D2-1434-4B2E-A182-B1754204893D}" type="presParOf" srcId="{333A1088-737F-45CB-B68E-254E46348037}" destId="{9358AC05-5D7D-4327-9F80-1AD486AEA664}" srcOrd="6" destOrd="0" presId="urn:microsoft.com/office/officeart/2005/8/layout/target3"/>
    <dgm:cxn modelId="{CB4567E6-CBA9-40FB-954A-59386B7459B9}" type="presParOf" srcId="{333A1088-737F-45CB-B68E-254E46348037}" destId="{313FC574-E1CD-4FB4-B054-0B805CE0447D}" srcOrd="7" destOrd="0" presId="urn:microsoft.com/office/officeart/2005/8/layout/target3"/>
    <dgm:cxn modelId="{241DD9D5-90CC-4AF9-A457-C7D38038D87B}" type="presParOf" srcId="{333A1088-737F-45CB-B68E-254E46348037}" destId="{619D679B-A015-4ECF-8348-D1034C574F40}" srcOrd="8" destOrd="0" presId="urn:microsoft.com/office/officeart/2005/8/layout/target3"/>
    <dgm:cxn modelId="{B7E48C99-6777-4552-933E-D57E76777373}" type="presParOf" srcId="{333A1088-737F-45CB-B68E-254E46348037}" destId="{322283A8-4A27-4CDA-BAE3-F381106A9174}" srcOrd="9" destOrd="0" presId="urn:microsoft.com/office/officeart/2005/8/layout/target3"/>
    <dgm:cxn modelId="{05289F93-2DDC-4A35-9D57-6C001473A59A}" type="presParOf" srcId="{333A1088-737F-45CB-B68E-254E46348037}" destId="{FFC9F71D-1B4F-4AD9-A4A6-86ADEFC8AF5C}" srcOrd="10" destOrd="0" presId="urn:microsoft.com/office/officeart/2005/8/layout/target3"/>
    <dgm:cxn modelId="{E524C8DC-5D01-4B77-A662-01003ABD268B}" type="presParOf" srcId="{333A1088-737F-45CB-B68E-254E46348037}" destId="{25B08C86-7E15-44DC-BE7F-FFB55DD49D12}" srcOrd="11" destOrd="0" presId="urn:microsoft.com/office/officeart/2005/8/layout/target3"/>
    <dgm:cxn modelId="{C1FD6866-72C2-4563-8E2D-03432895C2C8}" type="presParOf" srcId="{333A1088-737F-45CB-B68E-254E46348037}" destId="{D18DA674-302F-4780-9D67-E24A6442915B}" srcOrd="12" destOrd="0" presId="urn:microsoft.com/office/officeart/2005/8/layout/target3"/>
    <dgm:cxn modelId="{ED0D1F48-26E1-4D51-8EC9-7B80E55CA0C0}" type="presParOf" srcId="{333A1088-737F-45CB-B68E-254E46348037}" destId="{D287CF74-553C-4C80-9FAC-E5AF8468B8A6}" srcOrd="13" destOrd="0" presId="urn:microsoft.com/office/officeart/2005/8/layout/target3"/>
    <dgm:cxn modelId="{7029535C-05F7-4FE7-A234-E35209A08212}" type="presParOf" srcId="{333A1088-737F-45CB-B68E-254E46348037}" destId="{EF17DDC2-9D78-4CCC-800F-15CD406F2AAD}" srcOrd="14" destOrd="0" presId="urn:microsoft.com/office/officeart/2005/8/layout/target3"/>
    <dgm:cxn modelId="{58E4F02B-F82A-4798-A91A-DC862E975A03}" type="presParOf" srcId="{333A1088-737F-45CB-B68E-254E46348037}" destId="{1C4A15F2-77B0-4D7C-A536-0E2749EF196E}" srcOrd="15" destOrd="0" presId="urn:microsoft.com/office/officeart/2005/8/layout/target3"/>
    <dgm:cxn modelId="{9878E28A-30F8-4AB2-828C-5026AF075335}" type="presParOf" srcId="{333A1088-737F-45CB-B68E-254E46348037}" destId="{3C0EAE3F-3620-4921-9AE7-A8F4AC97D110}" srcOrd="16" destOrd="0" presId="urn:microsoft.com/office/officeart/2005/8/layout/target3"/>
    <dgm:cxn modelId="{86971922-20B6-4712-8029-20E6655DB01D}" type="presParOf" srcId="{333A1088-737F-45CB-B68E-254E46348037}" destId="{A3E4539E-8ED7-4BF2-A73A-526A2A43CC0B}" srcOrd="17" destOrd="0" presId="urn:microsoft.com/office/officeart/2005/8/layout/target3"/>
    <dgm:cxn modelId="{8C37841A-C4A7-4EB2-8A40-9A2461EA8A18}" type="presParOf" srcId="{333A1088-737F-45CB-B68E-254E46348037}" destId="{AED2198E-93D5-4001-81B4-73124B309672}" srcOrd="18" destOrd="0" presId="urn:microsoft.com/office/officeart/2005/8/layout/target3"/>
    <dgm:cxn modelId="{AA9A43C0-333D-41F9-AEA4-3597F67BF44E}" type="presParOf" srcId="{333A1088-737F-45CB-B68E-254E46348037}" destId="{2BE915AB-18AA-4053-B92C-3BFC9ED204BB}" srcOrd="19" destOrd="0" presId="urn:microsoft.com/office/officeart/2005/8/layout/target3"/>
    <dgm:cxn modelId="{28026678-B6D1-4303-83BA-8E2F69CD0275}" type="presParOf" srcId="{333A1088-737F-45CB-B68E-254E46348037}" destId="{6BB5E863-4638-4E1D-BFDE-399D028AC4ED}" srcOrd="20" destOrd="0" presId="urn:microsoft.com/office/officeart/2005/8/layout/target3"/>
    <dgm:cxn modelId="{62A1F7F9-DB5B-408E-A46A-7C13A4204DCE}" type="presParOf" srcId="{333A1088-737F-45CB-B68E-254E46348037}" destId="{5A5FFA88-C948-4069-8E93-59FA12366E83}" srcOrd="21" destOrd="0" presId="urn:microsoft.com/office/officeart/2005/8/layout/target3"/>
    <dgm:cxn modelId="{45BA2A4D-1568-4131-9412-BD921431B8E4}" type="presParOf" srcId="{333A1088-737F-45CB-B68E-254E46348037}" destId="{997D5BE2-DA51-4EDB-BC6D-A5F1386772BF}" srcOrd="22" destOrd="0" presId="urn:microsoft.com/office/officeart/2005/8/layout/target3"/>
    <dgm:cxn modelId="{220E3FE2-1B6F-438B-8919-CAB88602E0B3}" type="presParOf" srcId="{333A1088-737F-45CB-B68E-254E46348037}" destId="{76FC60D0-154B-4C5C-B15C-FE957DF6BC55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ZŠ Týnec nad Labem</a:t>
          </a:r>
          <a:endParaRPr lang="cs-CZ" sz="13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solidFill>
          <a:schemeClr val="accent2">
            <a:hueOff val="936304"/>
            <a:satOff val="-1168"/>
            <a:lumOff val="275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AUTOR: Alena Darebná</a:t>
          </a:r>
          <a:endParaRPr lang="cs-CZ" sz="13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solidFill>
          <a:schemeClr val="accent2">
            <a:hueOff val="1872608"/>
            <a:satOff val="-2336"/>
            <a:lumOff val="549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VY_32_INOVACE_02_ANGLIČTINA 5. ROČNÍK_PŘÍDAVNÁ JMÉNA</a:t>
          </a:r>
          <a:endParaRPr lang="cs-CZ" sz="13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solidFill>
          <a:schemeClr val="accent2">
            <a:hueOff val="2808911"/>
            <a:satOff val="-3503"/>
            <a:lumOff val="824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Téma: PŘÍDAVNÁ JMÉNA</a:t>
          </a:r>
          <a:endParaRPr lang="cs-CZ" sz="1300" kern="1200" dirty="0"/>
        </a:p>
      </dsp:txBody>
      <dsp:txXfrm>
        <a:off x="1273857" y="955392"/>
        <a:ext cx="5350878" cy="318465"/>
      </dsp:txXfrm>
    </dsp:sp>
    <dsp:sp modelId="{D287CF74-553C-4C80-9FAC-E5AF8468B8A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solidFill>
          <a:schemeClr val="accent2">
            <a:hueOff val="3745215"/>
            <a:satOff val="-4671"/>
            <a:lumOff val="1098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F17DDC2-9D78-4CCC-800F-15CD406F2AAD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Vytvořeno: srpen 2011</a:t>
          </a:r>
          <a:endParaRPr lang="cs-CZ" sz="1300" kern="1200" dirty="0"/>
        </a:p>
      </dsp:txBody>
      <dsp:txXfrm>
        <a:off x="1273857" y="1273857"/>
        <a:ext cx="5350878" cy="318465"/>
      </dsp:txXfrm>
    </dsp:sp>
    <dsp:sp modelId="{3C0EAE3F-3620-4921-9AE7-A8F4AC97D110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3E4539E-8ED7-4BF2-A73A-526A2A43CC0B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CZ.1.07/1.4.00/21.1921</a:t>
          </a:r>
          <a:endParaRPr lang="cs-CZ" sz="13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B5684B-D68B-4D24-A192-1EE623E9A815}" type="datetimeFigureOut">
              <a:rPr lang="cs-CZ" smtClean="0"/>
              <a:t>22.5.2012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A1D65DF-50D1-4CB0-BDC9-2E81A3F018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10955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A1D65DF-50D1-4CB0-BDC9-2E81A3F018F9}" type="slidenum">
              <a:rPr lang="cs-CZ" smtClean="0"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817285-49CB-4585-85CE-C2B574BE7787}" type="datetimeFigureOut">
              <a:rPr lang="cs-CZ" smtClean="0"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DFE5A2-4BF7-4900-B807-A15B17CCAD3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817285-49CB-4585-85CE-C2B574BE7787}" type="datetimeFigureOut">
              <a:rPr lang="cs-CZ" smtClean="0"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DFE5A2-4BF7-4900-B807-A15B17CCAD3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817285-49CB-4585-85CE-C2B574BE7787}" type="datetimeFigureOut">
              <a:rPr lang="cs-CZ" smtClean="0"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DFE5A2-4BF7-4900-B807-A15B17CCAD3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817285-49CB-4585-85CE-C2B574BE7787}" type="datetimeFigureOut">
              <a:rPr lang="cs-CZ" smtClean="0"/>
              <a:t>22.5.2012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DFE5A2-4BF7-4900-B807-A15B17CCAD3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817285-49CB-4585-85CE-C2B574BE7787}" type="datetimeFigureOut">
              <a:rPr lang="cs-CZ" smtClean="0"/>
              <a:t>22.5.2012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DFE5A2-4BF7-4900-B807-A15B17CCAD3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817285-49CB-4585-85CE-C2B574BE7787}" type="datetimeFigureOut">
              <a:rPr lang="cs-CZ" smtClean="0"/>
              <a:t>22.5.2012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DFE5A2-4BF7-4900-B807-A15B17CCAD3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817285-49CB-4585-85CE-C2B574BE7787}" type="datetimeFigureOut">
              <a:rPr lang="cs-CZ" smtClean="0"/>
              <a:t>22.5.2012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DFE5A2-4BF7-4900-B807-A15B17CCAD3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817285-49CB-4585-85CE-C2B574BE7787}" type="datetimeFigureOut">
              <a:rPr lang="cs-CZ" smtClean="0"/>
              <a:t>22.5.2012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DFE5A2-4BF7-4900-B807-A15B17CCAD3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817285-49CB-4585-85CE-C2B574BE7787}" type="datetimeFigureOut">
              <a:rPr lang="cs-CZ" smtClean="0"/>
              <a:t>22.5.2012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DFE5A2-4BF7-4900-B807-A15B17CCAD3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817285-49CB-4585-85CE-C2B574BE7787}" type="datetimeFigureOut">
              <a:rPr lang="cs-CZ" smtClean="0"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DFE5A2-4BF7-4900-B807-A15B17CCAD3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817285-49CB-4585-85CE-C2B574BE7787}" type="datetimeFigureOut">
              <a:rPr lang="cs-CZ" smtClean="0"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DFE5A2-4BF7-4900-B807-A15B17CCAD3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1817285-49CB-4585-85CE-C2B574BE7787}" type="datetimeFigureOut">
              <a:rPr lang="cs-CZ" smtClean="0"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DFE5A2-4BF7-4900-B807-A15B17CCAD35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826360072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600" dirty="0" smtClean="0"/>
              <a:t>Anotace</a:t>
            </a:r>
            <a:br>
              <a:rPr lang="cs-CZ" sz="1600" dirty="0" smtClean="0"/>
            </a:br>
            <a:r>
              <a:rPr lang="cs-CZ" sz="1600" dirty="0"/>
              <a:t>	</a:t>
            </a:r>
            <a:r>
              <a:rPr lang="cs-CZ" sz="1600" dirty="0" smtClean="0"/>
              <a:t>	</a:t>
            </a:r>
            <a:r>
              <a:rPr lang="cs-CZ" sz="3600" b="1" dirty="0" smtClean="0">
                <a:solidFill>
                  <a:srgbClr val="C00000"/>
                </a:solidFill>
              </a:rPr>
              <a:t>PŘÍDAVNÁ JMÉNA</a:t>
            </a: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Vhodné na zopakování </a:t>
            </a:r>
            <a:r>
              <a:rPr lang="cs-CZ" b="1" dirty="0" smtClean="0"/>
              <a:t>protikladných přídavných jmen</a:t>
            </a:r>
            <a:r>
              <a:rPr lang="cs-CZ" dirty="0" smtClean="0"/>
              <a:t> v 5. ročníku</a:t>
            </a:r>
          </a:p>
          <a:p>
            <a:r>
              <a:rPr lang="cs-CZ" dirty="0" smtClean="0"/>
              <a:t>Možno použít i pro interaktivní tabuli</a:t>
            </a:r>
            <a:endParaRPr lang="cs-CZ" dirty="0"/>
          </a:p>
        </p:txBody>
      </p:sp>
      <p:pic>
        <p:nvPicPr>
          <p:cNvPr id="1029" name="Picture 5" descr="C:\Users\Radek\AppData\Local\Microsoft\Windows\Temporary Internet Files\Content.IE5\N3C1QRQO\MC90041088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20072" y="3284984"/>
            <a:ext cx="3312368" cy="334015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Radek\AppData\Local\Microsoft\Windows\Temporary Internet Files\Content.IE5\Q1VCKZCT\MP90044659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980728"/>
            <a:ext cx="3037193" cy="3933056"/>
          </a:xfrm>
          <a:prstGeom prst="rect">
            <a:avLst/>
          </a:prstGeom>
          <a:noFill/>
        </p:spPr>
      </p:pic>
      <p:pic>
        <p:nvPicPr>
          <p:cNvPr id="5" name="Picture 2" descr="C:\Users\Radek\AppData\Local\Microsoft\Windows\Temporary Internet Files\Content.IE5\Q1VCKZCT\MP90044659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56176" y="2204864"/>
            <a:ext cx="1556973" cy="2016224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1907704" y="5085184"/>
            <a:ext cx="1127232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big</a:t>
            </a:r>
            <a:endParaRPr lang="cs-CZ" sz="60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156176" y="4941168"/>
            <a:ext cx="1821332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err="1" smtClean="0">
                <a:solidFill>
                  <a:srgbClr val="FF0000"/>
                </a:solidFill>
              </a:rPr>
              <a:t>small</a:t>
            </a:r>
            <a:endParaRPr lang="cs-CZ" sz="60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332656"/>
            <a:ext cx="4176464" cy="41764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1115616" y="4509120"/>
            <a:ext cx="1821332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err="1" smtClean="0"/>
              <a:t>short</a:t>
            </a:r>
            <a:endParaRPr lang="cs-CZ" sz="6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04248" y="4437112"/>
            <a:ext cx="1532792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err="1" smtClean="0">
                <a:solidFill>
                  <a:schemeClr val="accent6">
                    <a:lumMod val="75000"/>
                  </a:schemeClr>
                </a:solidFill>
              </a:rPr>
              <a:t>long</a:t>
            </a:r>
            <a:endParaRPr lang="cs-CZ" sz="6000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2" name="Picture 6" descr="C:\Users\Radek\AppData\Local\Microsoft\Windows\Temporary Internet Files\Content.IE5\265QZ05C\MP900439369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71600" y="0"/>
            <a:ext cx="4273296" cy="6400800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6660232" y="2060848"/>
            <a:ext cx="169790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err="1" smtClean="0">
                <a:solidFill>
                  <a:schemeClr val="accent3">
                    <a:lumMod val="75000"/>
                  </a:schemeClr>
                </a:solidFill>
              </a:rPr>
              <a:t>thick</a:t>
            </a:r>
            <a:endParaRPr lang="cs-CZ" sz="6000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732240" y="4221088"/>
            <a:ext cx="1426994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err="1" smtClean="0">
                <a:solidFill>
                  <a:srgbClr val="FF0000"/>
                </a:solidFill>
              </a:rPr>
              <a:t>thin</a:t>
            </a:r>
            <a:endParaRPr lang="cs-CZ" sz="6000" dirty="0">
              <a:solidFill>
                <a:srgbClr val="FF0000"/>
              </a:solidFill>
            </a:endParaRPr>
          </a:p>
        </p:txBody>
      </p:sp>
      <p:cxnSp>
        <p:nvCxnSpPr>
          <p:cNvPr id="9" name="Přímá spojovací šipka 8"/>
          <p:cNvCxnSpPr/>
          <p:nvPr/>
        </p:nvCxnSpPr>
        <p:spPr>
          <a:xfrm flipH="1" flipV="1">
            <a:off x="3995936" y="2204864"/>
            <a:ext cx="2448272" cy="720080"/>
          </a:xfrm>
          <a:prstGeom prst="straightConnector1">
            <a:avLst/>
          </a:prstGeom>
          <a:ln w="571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 flipH="1" flipV="1">
            <a:off x="4283968" y="2708920"/>
            <a:ext cx="2376264" cy="2088232"/>
          </a:xfrm>
          <a:prstGeom prst="straightConnector1">
            <a:avLst/>
          </a:prstGeom>
          <a:ln w="571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4" name="Picture 4" descr="C:\Users\Radek\AppData\Local\Microsoft\Windows\Temporary Internet Files\Content.IE5\Q1VCKZCT\MP900433081[1].jpg"/>
          <p:cNvPicPr>
            <a:picLocks noChangeAspect="1" noChangeArrowheads="1"/>
          </p:cNvPicPr>
          <p:nvPr/>
        </p:nvPicPr>
        <p:blipFill>
          <a:blip r:embed="rId2" cstate="print"/>
          <a:srcRect b="26976"/>
          <a:stretch>
            <a:fillRect/>
          </a:stretch>
        </p:blipFill>
        <p:spPr bwMode="auto">
          <a:xfrm>
            <a:off x="1331640" y="332656"/>
            <a:ext cx="3170680" cy="2448272"/>
          </a:xfrm>
          <a:prstGeom prst="rect">
            <a:avLst/>
          </a:prstGeom>
          <a:noFill/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23928" y="3717032"/>
            <a:ext cx="4320480" cy="28926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5220072" y="1556792"/>
            <a:ext cx="1170513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err="1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old</a:t>
            </a:r>
            <a:endParaRPr lang="cs-CZ" sz="60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763688" y="4653136"/>
            <a:ext cx="1517788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err="1" smtClean="0">
                <a:solidFill>
                  <a:srgbClr val="00B0F0"/>
                </a:solidFill>
              </a:rPr>
              <a:t>new</a:t>
            </a:r>
            <a:endParaRPr lang="cs-CZ" sz="6000" dirty="0">
              <a:solidFill>
                <a:srgbClr val="00B0F0"/>
              </a:solidFill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dirty="0" smtClean="0"/>
              <a:t>Použité zdroje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http://microsoft.com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36</TotalTime>
  <Words>53</Words>
  <Application>Microsoft Office PowerPoint</Application>
  <PresentationFormat>Předvádění na obrazovce (4:3)</PresentationFormat>
  <Paragraphs>20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Prezentace aplikace PowerPoint</vt:lpstr>
      <vt:lpstr>Anotace   PŘÍDAVNÁ JMÉNA</vt:lpstr>
      <vt:lpstr>Prezentace aplikace PowerPoint</vt:lpstr>
      <vt:lpstr>Prezentace aplikace PowerPoint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Radek</dc:creator>
  <cp:lastModifiedBy>martin.darebny</cp:lastModifiedBy>
  <cp:revision>5</cp:revision>
  <dcterms:created xsi:type="dcterms:W3CDTF">2012-05-20T20:18:55Z</dcterms:created>
  <dcterms:modified xsi:type="dcterms:W3CDTF">2012-05-22T19:18:07Z</dcterms:modified>
</cp:coreProperties>
</file>