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58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VY_32_INOVACE_05_ANGLIČTINA 5.ROČNÍK_ČLOVĚK II.- HLAVA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ČLOVĚK II. – Hlava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1B0CD70E-677B-4BCF-A1C8-6833902AE180}">
      <dgm:prSet/>
      <dgm:spPr/>
      <dgm:t>
        <a:bodyPr/>
        <a:lstStyle/>
        <a:p>
          <a:pPr algn="l" rtl="0"/>
          <a:r>
            <a:rPr lang="cs-CZ" dirty="0" smtClean="0"/>
            <a:t>Vytvořeno: srpen 2011</a:t>
          </a:r>
          <a:endParaRPr lang="cs-CZ" dirty="0"/>
        </a:p>
      </dgm:t>
    </dgm:pt>
    <dgm:pt modelId="{072D49A7-68A1-4EEE-8C91-581FF15C849A}" type="parTrans" cxnId="{0FB3520F-96E0-407B-BD3D-40FEC279222D}">
      <dgm:prSet/>
      <dgm:spPr/>
      <dgm:t>
        <a:bodyPr/>
        <a:lstStyle/>
        <a:p>
          <a:pPr algn="l"/>
          <a:endParaRPr lang="cs-CZ"/>
        </a:p>
      </dgm:t>
    </dgm:pt>
    <dgm:pt modelId="{DA3382F2-FC18-48F8-B014-873D315D2323}" type="sibTrans" cxnId="{0FB3520F-96E0-407B-BD3D-40FEC279222D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215F0BA-7BBE-4FCB-B232-7F730436983A}" type="pres">
      <dgm:prSet presAssocID="{1B0CD70E-677B-4BCF-A1C8-6833902AE180}" presName="vertSpace5" presStyleLbl="node1" presStyleIdx="3" presStyleCnt="6"/>
      <dgm:spPr/>
      <dgm:t>
        <a:bodyPr/>
        <a:lstStyle/>
        <a:p>
          <a:endParaRPr lang="cs-CZ"/>
        </a:p>
      </dgm:t>
    </dgm:pt>
    <dgm:pt modelId="{251300F2-72E6-4D49-AC2E-0DADEDBDC6E8}" type="pres">
      <dgm:prSet presAssocID="{1B0CD70E-677B-4BCF-A1C8-6833902AE180}" presName="circle5" presStyleLbl="node1" presStyleIdx="4" presStyleCnt="6"/>
      <dgm:spPr/>
      <dgm:t>
        <a:bodyPr/>
        <a:lstStyle/>
        <a:p>
          <a:endParaRPr lang="cs-CZ"/>
        </a:p>
      </dgm:t>
    </dgm:pt>
    <dgm:pt modelId="{B97EFB09-0E5A-4564-9617-54BF31590C37}" type="pres">
      <dgm:prSet presAssocID="{1B0CD70E-677B-4BCF-A1C8-6833902AE180}" presName="rect5" presStyleLbl="alignAcc1" presStyleIdx="4" presStyleCnt="6"/>
      <dgm:spPr/>
      <dgm:t>
        <a:bodyPr/>
        <a:lstStyle/>
        <a:p>
          <a:endParaRPr lang="cs-CZ"/>
        </a:p>
      </dgm:t>
    </dgm:pt>
    <dgm:pt modelId="{39A3CB33-3A92-4655-BF9C-2C55DB06D73A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D6EB7547-A4F2-4072-BC58-794515615792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12801D2A-EF75-40AC-83CB-D3CB4F9C7D48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5F4FC4-D8CD-48C4-A355-7675F666B26B}" type="pres">
      <dgm:prSet presAssocID="{1B0CD70E-677B-4BCF-A1C8-6833902AE180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90CD7F-77F9-48E7-BAA0-9524CD1B8021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F2405A-DC2C-4A86-8A22-BE9CE704BEAF}" type="presOf" srcId="{4C35D32F-0EAB-4CD7-82EE-45574DC2A586}" destId="{8690CD7F-77F9-48E7-BAA0-9524CD1B8021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578A111-CC5A-44FA-B541-8C5F0253A4AE}" type="presOf" srcId="{1B0CD70E-677B-4BCF-A1C8-6833902AE180}" destId="{275F4FC4-D8CD-48C4-A355-7675F666B26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ABD2446-9D31-4F7C-843F-239B8EB98103}" type="presOf" srcId="{D1D4F407-5343-4D3F-B5B9-D407B03CAEB4}" destId="{AED2198E-93D5-4001-81B4-73124B309672}" srcOrd="1" destOrd="0" presId="urn:microsoft.com/office/officeart/2005/8/layout/target3"/>
    <dgm:cxn modelId="{21B9842F-212E-4754-8C6B-83FC14888E03}" type="presOf" srcId="{D1B46980-6531-4606-95E6-44980827E919}" destId="{2BE915AB-18AA-4053-B92C-3BFC9ED204BB}" srcOrd="1" destOrd="0" presId="urn:microsoft.com/office/officeart/2005/8/layout/target3"/>
    <dgm:cxn modelId="{A4EA97DA-9967-40C2-AD83-61B9DB4DBB4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DD0145-E447-433D-951A-4FB48604A703}" type="presOf" srcId="{1B0CD70E-677B-4BCF-A1C8-6833902AE180}" destId="{B97EFB09-0E5A-4564-9617-54BF31590C37}" srcOrd="0" destOrd="0" presId="urn:microsoft.com/office/officeart/2005/8/layout/target3"/>
    <dgm:cxn modelId="{B0D1E7E2-9871-4949-A339-47D9F5C574B1}" type="presOf" srcId="{B651F6E3-6281-48DB-9319-2AEAFDAE7572}" destId="{619D679B-A015-4ECF-8348-D1034C574F40}" srcOrd="0" destOrd="0" presId="urn:microsoft.com/office/officeart/2005/8/layout/target3"/>
    <dgm:cxn modelId="{0FB3520F-96E0-407B-BD3D-40FEC279222D}" srcId="{757F3AB3-0718-4624-B441-E567A8F0AB56}" destId="{1B0CD70E-677B-4BCF-A1C8-6833902AE180}" srcOrd="4" destOrd="0" parTransId="{072D49A7-68A1-4EEE-8C91-581FF15C849A}" sibTransId="{DA3382F2-FC18-48F8-B014-873D315D2323}"/>
    <dgm:cxn modelId="{665B69D6-6805-4CFE-8F00-F99FE0127324}" type="presOf" srcId="{757F3AB3-0718-4624-B441-E567A8F0AB56}" destId="{333A1088-737F-45CB-B68E-254E46348037}" srcOrd="0" destOrd="0" presId="urn:microsoft.com/office/officeart/2005/8/layout/target3"/>
    <dgm:cxn modelId="{EEF970D7-8038-4DF4-A6C2-B129DAF9D22B}" type="presOf" srcId="{4C35D32F-0EAB-4CD7-82EE-45574DC2A586}" destId="{12801D2A-EF75-40AC-83CB-D3CB4F9C7D48}" srcOrd="0" destOrd="0" presId="urn:microsoft.com/office/officeart/2005/8/layout/target3"/>
    <dgm:cxn modelId="{501D0DF1-D6F1-42DE-8A65-262C23740C1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4CFA4F0-4DD7-46A3-887A-014613929166}" type="presOf" srcId="{D1B46980-6531-4606-95E6-44980827E919}" destId="{6140AFEC-043D-4C43-A2F9-D0F5331DF3A3}" srcOrd="0" destOrd="0" presId="urn:microsoft.com/office/officeart/2005/8/layout/target3"/>
    <dgm:cxn modelId="{ABD8E2E7-1757-429F-BC51-4B468090738F}" type="presOf" srcId="{B651F6E3-6281-48DB-9319-2AEAFDAE7572}" destId="{6BB5E863-4638-4E1D-BFDE-399D028AC4ED}" srcOrd="1" destOrd="0" presId="urn:microsoft.com/office/officeart/2005/8/layout/target3"/>
    <dgm:cxn modelId="{5EAB957B-BBDE-4A2D-9036-8CD5D5841175}" type="presOf" srcId="{D1D4F407-5343-4D3F-B5B9-D407B03CAEB4}" destId="{D005CE8C-CC26-4C3E-AC11-E15060ECD759}" srcOrd="0" destOrd="0" presId="urn:microsoft.com/office/officeart/2005/8/layout/target3"/>
    <dgm:cxn modelId="{BB71E255-60CF-4A3B-A956-E3646372F7DD}" type="presParOf" srcId="{333A1088-737F-45CB-B68E-254E46348037}" destId="{F5ABB229-8D3B-4694-996A-96F23CF14429}" srcOrd="0" destOrd="0" presId="urn:microsoft.com/office/officeart/2005/8/layout/target3"/>
    <dgm:cxn modelId="{30850E70-7D6E-4A3F-8E1C-30A2A884887A}" type="presParOf" srcId="{333A1088-737F-45CB-B68E-254E46348037}" destId="{F41139FD-01EE-4571-8B17-4FB00FC51163}" srcOrd="1" destOrd="0" presId="urn:microsoft.com/office/officeart/2005/8/layout/target3"/>
    <dgm:cxn modelId="{FEF7DAF2-99FE-4413-94A6-EB3DE2D70A50}" type="presParOf" srcId="{333A1088-737F-45CB-B68E-254E46348037}" destId="{D005CE8C-CC26-4C3E-AC11-E15060ECD759}" srcOrd="2" destOrd="0" presId="urn:microsoft.com/office/officeart/2005/8/layout/target3"/>
    <dgm:cxn modelId="{5ADB606B-BA80-49E6-8FC1-7A5C7D426EA5}" type="presParOf" srcId="{333A1088-737F-45CB-B68E-254E46348037}" destId="{2C702D82-9B77-49B7-9568-BB8EB47C3372}" srcOrd="3" destOrd="0" presId="urn:microsoft.com/office/officeart/2005/8/layout/target3"/>
    <dgm:cxn modelId="{E4010A3E-2182-43AC-BCC9-AB7EA035585C}" type="presParOf" srcId="{333A1088-737F-45CB-B68E-254E46348037}" destId="{A52A0455-90FF-4808-ABD0-F02540D31D5A}" srcOrd="4" destOrd="0" presId="urn:microsoft.com/office/officeart/2005/8/layout/target3"/>
    <dgm:cxn modelId="{B889D83F-0369-426B-AA00-52CBCD102625}" type="presParOf" srcId="{333A1088-737F-45CB-B68E-254E46348037}" destId="{6140AFEC-043D-4C43-A2F9-D0F5331DF3A3}" srcOrd="5" destOrd="0" presId="urn:microsoft.com/office/officeart/2005/8/layout/target3"/>
    <dgm:cxn modelId="{EF909254-E62F-4D23-A736-2D3F3D2AA8AB}" type="presParOf" srcId="{333A1088-737F-45CB-B68E-254E46348037}" destId="{9358AC05-5D7D-4327-9F80-1AD486AEA664}" srcOrd="6" destOrd="0" presId="urn:microsoft.com/office/officeart/2005/8/layout/target3"/>
    <dgm:cxn modelId="{72CE2CA9-50AD-4584-80FD-736A249430AF}" type="presParOf" srcId="{333A1088-737F-45CB-B68E-254E46348037}" destId="{313FC574-E1CD-4FB4-B054-0B805CE0447D}" srcOrd="7" destOrd="0" presId="urn:microsoft.com/office/officeart/2005/8/layout/target3"/>
    <dgm:cxn modelId="{2A465006-93D4-472E-B1DE-A061E35C6D6E}" type="presParOf" srcId="{333A1088-737F-45CB-B68E-254E46348037}" destId="{619D679B-A015-4ECF-8348-D1034C574F40}" srcOrd="8" destOrd="0" presId="urn:microsoft.com/office/officeart/2005/8/layout/target3"/>
    <dgm:cxn modelId="{37203B04-087F-4D19-BFFF-E093E7F554E8}" type="presParOf" srcId="{333A1088-737F-45CB-B68E-254E46348037}" destId="{322283A8-4A27-4CDA-BAE3-F381106A9174}" srcOrd="9" destOrd="0" presId="urn:microsoft.com/office/officeart/2005/8/layout/target3"/>
    <dgm:cxn modelId="{D26E09FB-B919-431F-A240-7A8282649810}" type="presParOf" srcId="{333A1088-737F-45CB-B68E-254E46348037}" destId="{FFC9F71D-1B4F-4AD9-A4A6-86ADEFC8AF5C}" srcOrd="10" destOrd="0" presId="urn:microsoft.com/office/officeart/2005/8/layout/target3"/>
    <dgm:cxn modelId="{35821D6E-5BF4-4E79-9957-729EB7C8C0A9}" type="presParOf" srcId="{333A1088-737F-45CB-B68E-254E46348037}" destId="{25B08C86-7E15-44DC-BE7F-FFB55DD49D12}" srcOrd="11" destOrd="0" presId="urn:microsoft.com/office/officeart/2005/8/layout/target3"/>
    <dgm:cxn modelId="{3AFB2067-07E6-404F-938E-3774AB8678BA}" type="presParOf" srcId="{333A1088-737F-45CB-B68E-254E46348037}" destId="{7215F0BA-7BBE-4FCB-B232-7F730436983A}" srcOrd="12" destOrd="0" presId="urn:microsoft.com/office/officeart/2005/8/layout/target3"/>
    <dgm:cxn modelId="{F7D3D2CF-AD11-409C-AFBC-134AE611D4F6}" type="presParOf" srcId="{333A1088-737F-45CB-B68E-254E46348037}" destId="{251300F2-72E6-4D49-AC2E-0DADEDBDC6E8}" srcOrd="13" destOrd="0" presId="urn:microsoft.com/office/officeart/2005/8/layout/target3"/>
    <dgm:cxn modelId="{71D77EE5-24E1-406C-9193-6F227E5CE909}" type="presParOf" srcId="{333A1088-737F-45CB-B68E-254E46348037}" destId="{B97EFB09-0E5A-4564-9617-54BF31590C37}" srcOrd="14" destOrd="0" presId="urn:microsoft.com/office/officeart/2005/8/layout/target3"/>
    <dgm:cxn modelId="{63C1F360-80B9-420D-8244-2EF11F9B1FC1}" type="presParOf" srcId="{333A1088-737F-45CB-B68E-254E46348037}" destId="{39A3CB33-3A92-4655-BF9C-2C55DB06D73A}" srcOrd="15" destOrd="0" presId="urn:microsoft.com/office/officeart/2005/8/layout/target3"/>
    <dgm:cxn modelId="{817AC11A-C7D3-4D0B-B7C0-853DEE7D88EA}" type="presParOf" srcId="{333A1088-737F-45CB-B68E-254E46348037}" destId="{D6EB7547-A4F2-4072-BC58-794515615792}" srcOrd="16" destOrd="0" presId="urn:microsoft.com/office/officeart/2005/8/layout/target3"/>
    <dgm:cxn modelId="{563915D2-B4EF-49FC-ACB1-52B454D809FC}" type="presParOf" srcId="{333A1088-737F-45CB-B68E-254E46348037}" destId="{12801D2A-EF75-40AC-83CB-D3CB4F9C7D48}" srcOrd="17" destOrd="0" presId="urn:microsoft.com/office/officeart/2005/8/layout/target3"/>
    <dgm:cxn modelId="{7A74061E-BB23-4376-8CB3-DBAD5B04E56E}" type="presParOf" srcId="{333A1088-737F-45CB-B68E-254E46348037}" destId="{AED2198E-93D5-4001-81B4-73124B309672}" srcOrd="18" destOrd="0" presId="urn:microsoft.com/office/officeart/2005/8/layout/target3"/>
    <dgm:cxn modelId="{BFB4B1BC-9662-4E8C-B8A3-A6EC28DC2F35}" type="presParOf" srcId="{333A1088-737F-45CB-B68E-254E46348037}" destId="{2BE915AB-18AA-4053-B92C-3BFC9ED204BB}" srcOrd="19" destOrd="0" presId="urn:microsoft.com/office/officeart/2005/8/layout/target3"/>
    <dgm:cxn modelId="{E45226A0-3632-4178-B68F-454CC18C40FF}" type="presParOf" srcId="{333A1088-737F-45CB-B68E-254E46348037}" destId="{6BB5E863-4638-4E1D-BFDE-399D028AC4ED}" srcOrd="20" destOrd="0" presId="urn:microsoft.com/office/officeart/2005/8/layout/target3"/>
    <dgm:cxn modelId="{E9CB3EDD-277E-4CDA-9669-C75C2D93DBFE}" type="presParOf" srcId="{333A1088-737F-45CB-B68E-254E46348037}" destId="{5A5FFA88-C948-4069-8E93-59FA12366E83}" srcOrd="21" destOrd="0" presId="urn:microsoft.com/office/officeart/2005/8/layout/target3"/>
    <dgm:cxn modelId="{9040600D-55B5-48D5-8590-E0AE0C2813CD}" type="presParOf" srcId="{333A1088-737F-45CB-B68E-254E46348037}" destId="{275F4FC4-D8CD-48C4-A355-7675F666B26B}" srcOrd="22" destOrd="0" presId="urn:microsoft.com/office/officeart/2005/8/layout/target3"/>
    <dgm:cxn modelId="{C02678F7-95D0-4FE8-85AB-4AA931D620EA}" type="presParOf" srcId="{333A1088-737F-45CB-B68E-254E46348037}" destId="{8690CD7F-77F9-48E7-BAA0-9524CD1B802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43782"/>
                <a:satOff val="-286"/>
                <a:lumOff val="4911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43782"/>
                <a:satOff val="-286"/>
                <a:lumOff val="4911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43782"/>
                <a:satOff val="-286"/>
                <a:lumOff val="491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43782"/>
              <a:satOff val="-286"/>
              <a:lumOff val="491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87564"/>
                <a:satOff val="-572"/>
                <a:lumOff val="9822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87564"/>
                <a:satOff val="-572"/>
                <a:lumOff val="9822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87564"/>
                <a:satOff val="-572"/>
                <a:lumOff val="982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87564"/>
              <a:satOff val="-572"/>
              <a:lumOff val="982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VY_32_INOVACE_05_ANGLIČTINA 5.ROČNÍK_ČLOVĚK II.- HLAVA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31345"/>
                <a:satOff val="-859"/>
                <a:lumOff val="14732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31345"/>
                <a:satOff val="-859"/>
                <a:lumOff val="14732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31345"/>
                <a:satOff val="-859"/>
                <a:lumOff val="1473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31345"/>
              <a:satOff val="-859"/>
              <a:lumOff val="1473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ČLOVĚK II. – Hlava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251300F2-72E6-4D49-AC2E-0DADEDBDC6E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75127"/>
                <a:satOff val="-1145"/>
                <a:lumOff val="19643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75127"/>
                <a:satOff val="-1145"/>
                <a:lumOff val="19643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75127"/>
                <a:satOff val="-1145"/>
                <a:lumOff val="196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7EFB09-0E5A-4564-9617-54BF31590C37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75127"/>
              <a:satOff val="-1145"/>
              <a:lumOff val="196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srpen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D6EB7547-A4F2-4072-BC58-79451561579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218909"/>
                <a:satOff val="-1431"/>
                <a:lumOff val="24554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218909"/>
                <a:satOff val="-1431"/>
                <a:lumOff val="24554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218909"/>
                <a:satOff val="-1431"/>
                <a:lumOff val="2455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801D2A-EF75-40AC-83CB-D3CB4F9C7D4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95650C-9BA3-4348-8E8C-B9E6B89852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639F1-280B-4E68-9D7E-C7C970A61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Anotace</a:t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Člověk II. - Hlava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Vhodné pro procvičování </a:t>
            </a:r>
            <a:r>
              <a:rPr lang="cs-CZ" b="1" dirty="0" smtClean="0"/>
              <a:t>názvů částí hlavy</a:t>
            </a:r>
          </a:p>
          <a:p>
            <a:r>
              <a:rPr lang="cs-CZ" dirty="0" smtClean="0"/>
              <a:t>Použití na interaktivní tabuli i v počítači</a:t>
            </a:r>
          </a:p>
          <a:p>
            <a:r>
              <a:rPr lang="cs-CZ" dirty="0" smtClean="0"/>
              <a:t>Určeno pro žáky 3. – 5. tř.</a:t>
            </a:r>
          </a:p>
          <a:p>
            <a:r>
              <a:rPr lang="cs-CZ" dirty="0" smtClean="0"/>
              <a:t>Některé stránky je možno vytisknout jako pracovní listy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905672"/>
            <a:ext cx="327261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00808"/>
            <a:ext cx="7200800" cy="6626503"/>
          </a:xfrm>
          <a:prstGeom prst="rect">
            <a:avLst/>
          </a:prstGeom>
          <a:noFill/>
          <a:ln w="9525">
            <a:solidFill>
              <a:srgbClr val="FFFFFF">
                <a:alpha val="0"/>
              </a:srgbClr>
            </a:solidFill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979712" y="3933056"/>
            <a:ext cx="1224136" cy="50405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nose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1916832"/>
            <a:ext cx="1224136" cy="50405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head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2996952"/>
            <a:ext cx="1224136" cy="50405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eye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28184" y="4005064"/>
            <a:ext cx="1440160" cy="50405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mouth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88224" y="3140968"/>
            <a:ext cx="1224136" cy="50405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ear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12160" y="2276872"/>
            <a:ext cx="1224136" cy="50405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hair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3851920" y="2420888"/>
            <a:ext cx="626368" cy="6983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5292080" y="2708920"/>
            <a:ext cx="72008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8" idx="1"/>
          </p:cNvCxnSpPr>
          <p:nvPr/>
        </p:nvCxnSpPr>
        <p:spPr>
          <a:xfrm flipH="1">
            <a:off x="5364088" y="3392996"/>
            <a:ext cx="1224136" cy="6120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5004048" y="4221088"/>
            <a:ext cx="1152128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4" idx="3"/>
          </p:cNvCxnSpPr>
          <p:nvPr/>
        </p:nvCxnSpPr>
        <p:spPr>
          <a:xfrm flipV="1">
            <a:off x="3203848" y="3933056"/>
            <a:ext cx="1368152" cy="2520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6" idx="3"/>
          </p:cNvCxnSpPr>
          <p:nvPr/>
        </p:nvCxnSpPr>
        <p:spPr>
          <a:xfrm>
            <a:off x="3059832" y="3248980"/>
            <a:ext cx="1152128" cy="4680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051720" y="5661248"/>
            <a:ext cx="1224136" cy="504056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face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 flipV="1">
            <a:off x="3131840" y="4437112"/>
            <a:ext cx="792088" cy="13681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2699792" y="548680"/>
            <a:ext cx="4608512" cy="93610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</a:rPr>
              <a:t>HEAD</a:t>
            </a:r>
            <a:endParaRPr lang="cs-CZ" sz="7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56376" y="6453336"/>
            <a:ext cx="10305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Zdroj: SMART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7746620" cy="7128792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1331640" y="476672"/>
            <a:ext cx="5112568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Link </a:t>
            </a:r>
            <a:r>
              <a:rPr lang="cs-CZ" sz="3600" dirty="0" err="1" smtClean="0">
                <a:solidFill>
                  <a:schemeClr val="tx1"/>
                </a:solidFill>
              </a:rPr>
              <a:t>parts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of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head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453336"/>
            <a:ext cx="10305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Zdroj: SMART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2273" y="188640"/>
            <a:ext cx="5688632" cy="64807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err="1" smtClean="0"/>
              <a:t>Complet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43608" y="1279747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snoe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72749" y="3173016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dnbol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07096" y="5230180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ares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68215" y="3150600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yees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5896" y="1279747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tshor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28525" y="5226530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humot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10267" y="5226530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selgass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00192" y="3131129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gonl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8367" y="1279747"/>
            <a:ext cx="180020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arih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070686" y="2348880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372199" y="4266456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779912" y="4279776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108178" y="4293096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09627" y="2346446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372200" y="2348880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396607" y="6268077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79912" y="6268077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142525" y="6237312"/>
            <a:ext cx="1929341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092457" y="2437791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nose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50498" y="2437791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short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07493" y="2443842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hair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2525" y="4484813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blond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809256" y="4485726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eyes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427305" y="4485726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long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172749" y="6341806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ears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790797" y="6365099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mouth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07493" y="6359961"/>
            <a:ext cx="1907570" cy="38343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glasses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86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smtClean="0"/>
              <a:t>Použité zdroje</a:t>
            </a:r>
            <a:endParaRPr lang="cs-CZ" sz="1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Galerie </a:t>
            </a:r>
            <a:r>
              <a:rPr lang="cs-CZ" sz="2800" dirty="0" err="1" smtClean="0"/>
              <a:t>Smart</a:t>
            </a:r>
            <a:r>
              <a:rPr lang="cs-CZ" sz="2800" dirty="0" smtClean="0"/>
              <a:t> Notebook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101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   Člověk II. - Hlava</vt:lpstr>
      <vt:lpstr>Prezentace aplikace PowerPoint</vt:lpstr>
      <vt:lpstr>Prezentace aplikace PowerPoint</vt:lpstr>
      <vt:lpstr>Complet the words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17</cp:revision>
  <dcterms:created xsi:type="dcterms:W3CDTF">2011-11-03T17:18:49Z</dcterms:created>
  <dcterms:modified xsi:type="dcterms:W3CDTF">2012-05-22T19:19:18Z</dcterms:modified>
</cp:coreProperties>
</file>