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64" r:id="rId3"/>
    <p:sldId id="260" r:id="rId4"/>
    <p:sldId id="270" r:id="rId5"/>
    <p:sldId id="259" r:id="rId6"/>
    <p:sldId id="262" r:id="rId7"/>
    <p:sldId id="263" r:id="rId8"/>
    <p:sldId id="268" r:id="rId9"/>
    <p:sldId id="265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Střídavé elektrické napětí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58D081-D5A3-4FC5-976E-C4DCA0E88F0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06BA85-8491-46A2-8F0D-7F8C36F8BB1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CCC296-DE08-4A0C-9DB7-B59B7CEAFCE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8E46890-F1CB-42AD-B82D-786C5B68C4A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AB615A4-1E18-452F-A0CE-13A16DBCB160}" type="presOf" srcId="{D8197B8C-B260-4A16-BDF4-0947B075E274}" destId="{25B08C86-7E15-44DC-BE7F-FFB55DD49D12}" srcOrd="0" destOrd="0" presId="urn:microsoft.com/office/officeart/2005/8/layout/target3"/>
    <dgm:cxn modelId="{C6F75D0D-8D22-4D2C-A82A-6556F11D41CB}" type="presOf" srcId="{4C35D32F-0EAB-4CD7-82EE-45574DC2A586}" destId="{890E4F0B-2866-4A3F-A3C7-2A14B1797930}" srcOrd="1" destOrd="0" presId="urn:microsoft.com/office/officeart/2005/8/layout/target3"/>
    <dgm:cxn modelId="{B387296D-FB5F-4FEB-99B3-2987A5651F87}" type="presOf" srcId="{D8197B8C-B260-4A16-BDF4-0947B075E274}" destId="{5A5FFA88-C948-4069-8E93-59FA12366E83}" srcOrd="1" destOrd="0" presId="urn:microsoft.com/office/officeart/2005/8/layout/target3"/>
    <dgm:cxn modelId="{4E06D94C-333B-4E87-A739-6EE94EB87A7E}" type="presOf" srcId="{D1D4F407-5343-4D3F-B5B9-D407B03CAEB4}" destId="{D005CE8C-CC26-4C3E-AC11-E15060ECD759}" srcOrd="0" destOrd="0" presId="urn:microsoft.com/office/officeart/2005/8/layout/target3"/>
    <dgm:cxn modelId="{1635A19A-2624-49CF-9F9D-A69BDF611E5D}" type="presOf" srcId="{B651F6E3-6281-48DB-9319-2AEAFDAE7572}" destId="{6BB5E863-4638-4E1D-BFDE-399D028AC4ED}" srcOrd="1" destOrd="0" presId="urn:microsoft.com/office/officeart/2005/8/layout/target3"/>
    <dgm:cxn modelId="{B08C4AEC-8B80-4B80-AD9D-6220ADE2F885}" type="presOf" srcId="{D1B46980-6531-4606-95E6-44980827E919}" destId="{6140AFEC-043D-4C43-A2F9-D0F5331DF3A3}" srcOrd="0" destOrd="0" presId="urn:microsoft.com/office/officeart/2005/8/layout/target3"/>
    <dgm:cxn modelId="{8A735858-FFA6-4DA4-A035-0A889A67624B}" type="presOf" srcId="{D1D4F407-5343-4D3F-B5B9-D407B03CAEB4}" destId="{AED2198E-93D5-4001-81B4-73124B309672}" srcOrd="1" destOrd="0" presId="urn:microsoft.com/office/officeart/2005/8/layout/target3"/>
    <dgm:cxn modelId="{944C258A-0917-4A95-8296-FA3625969C27}" type="presParOf" srcId="{333A1088-737F-45CB-B68E-254E46348037}" destId="{F5ABB229-8D3B-4694-996A-96F23CF14429}" srcOrd="0" destOrd="0" presId="urn:microsoft.com/office/officeart/2005/8/layout/target3"/>
    <dgm:cxn modelId="{EACDB4C7-8F3B-4E52-9C77-719E4DA2E7D6}" type="presParOf" srcId="{333A1088-737F-45CB-B68E-254E46348037}" destId="{F41139FD-01EE-4571-8B17-4FB00FC51163}" srcOrd="1" destOrd="0" presId="urn:microsoft.com/office/officeart/2005/8/layout/target3"/>
    <dgm:cxn modelId="{F2F10799-C27C-4DA1-A1FC-B9FA7C9FF033}" type="presParOf" srcId="{333A1088-737F-45CB-B68E-254E46348037}" destId="{D005CE8C-CC26-4C3E-AC11-E15060ECD759}" srcOrd="2" destOrd="0" presId="urn:microsoft.com/office/officeart/2005/8/layout/target3"/>
    <dgm:cxn modelId="{C86902A0-5545-4827-8AE3-AA12F6B6EAFB}" type="presParOf" srcId="{333A1088-737F-45CB-B68E-254E46348037}" destId="{2C702D82-9B77-49B7-9568-BB8EB47C3372}" srcOrd="3" destOrd="0" presId="urn:microsoft.com/office/officeart/2005/8/layout/target3"/>
    <dgm:cxn modelId="{37937261-4F47-4DA8-B288-848E1CE51FDA}" type="presParOf" srcId="{333A1088-737F-45CB-B68E-254E46348037}" destId="{A52A0455-90FF-4808-ABD0-F02540D31D5A}" srcOrd="4" destOrd="0" presId="urn:microsoft.com/office/officeart/2005/8/layout/target3"/>
    <dgm:cxn modelId="{F4255E84-A231-458B-8093-0272C085B6EA}" type="presParOf" srcId="{333A1088-737F-45CB-B68E-254E46348037}" destId="{6140AFEC-043D-4C43-A2F9-D0F5331DF3A3}" srcOrd="5" destOrd="0" presId="urn:microsoft.com/office/officeart/2005/8/layout/target3"/>
    <dgm:cxn modelId="{7B68DE08-2928-430D-9B44-A6A1360D4FC1}" type="presParOf" srcId="{333A1088-737F-45CB-B68E-254E46348037}" destId="{9358AC05-5D7D-4327-9F80-1AD486AEA664}" srcOrd="6" destOrd="0" presId="urn:microsoft.com/office/officeart/2005/8/layout/target3"/>
    <dgm:cxn modelId="{3E9E9008-65A2-4921-A5F7-324F9B3B1B9C}" type="presParOf" srcId="{333A1088-737F-45CB-B68E-254E46348037}" destId="{313FC574-E1CD-4FB4-B054-0B805CE0447D}" srcOrd="7" destOrd="0" presId="urn:microsoft.com/office/officeart/2005/8/layout/target3"/>
    <dgm:cxn modelId="{71266DED-C9DB-41FE-99AB-A108DD034C4E}" type="presParOf" srcId="{333A1088-737F-45CB-B68E-254E46348037}" destId="{619D679B-A015-4ECF-8348-D1034C574F40}" srcOrd="8" destOrd="0" presId="urn:microsoft.com/office/officeart/2005/8/layout/target3"/>
    <dgm:cxn modelId="{36C64406-6D98-4DE8-BE7B-615328EE2209}" type="presParOf" srcId="{333A1088-737F-45CB-B68E-254E46348037}" destId="{322283A8-4A27-4CDA-BAE3-F381106A9174}" srcOrd="9" destOrd="0" presId="urn:microsoft.com/office/officeart/2005/8/layout/target3"/>
    <dgm:cxn modelId="{1EEB2504-A2BD-49E9-A138-B2C48412E0CF}" type="presParOf" srcId="{333A1088-737F-45CB-B68E-254E46348037}" destId="{FFC9F71D-1B4F-4AD9-A4A6-86ADEFC8AF5C}" srcOrd="10" destOrd="0" presId="urn:microsoft.com/office/officeart/2005/8/layout/target3"/>
    <dgm:cxn modelId="{233A6EAB-76E9-45DD-804A-2A1B9F11BEF9}" type="presParOf" srcId="{333A1088-737F-45CB-B68E-254E46348037}" destId="{25B08C86-7E15-44DC-BE7F-FFB55DD49D12}" srcOrd="11" destOrd="0" presId="urn:microsoft.com/office/officeart/2005/8/layout/target3"/>
    <dgm:cxn modelId="{76B11F94-0914-4A56-85CD-1F68A8A5459E}" type="presParOf" srcId="{333A1088-737F-45CB-B68E-254E46348037}" destId="{76644BE8-9D7C-4C09-B250-3D10AF48CBB7}" srcOrd="12" destOrd="0" presId="urn:microsoft.com/office/officeart/2005/8/layout/target3"/>
    <dgm:cxn modelId="{8D9BADDC-FFCA-4FEB-B287-9E7627398B9F}" type="presParOf" srcId="{333A1088-737F-45CB-B68E-254E46348037}" destId="{EE85B701-7295-41C0-BA7A-34D3756A2AE6}" srcOrd="13" destOrd="0" presId="urn:microsoft.com/office/officeart/2005/8/layout/target3"/>
    <dgm:cxn modelId="{B6B9CE9C-2637-4485-9109-742D0706FE16}" type="presParOf" srcId="{333A1088-737F-45CB-B68E-254E46348037}" destId="{8BEBB6EC-1DAA-4CAC-8A25-BC0FCBD5DBD5}" srcOrd="14" destOrd="0" presId="urn:microsoft.com/office/officeart/2005/8/layout/target3"/>
    <dgm:cxn modelId="{B86FA155-E457-4287-ADD6-452AE0FA6019}" type="presParOf" srcId="{333A1088-737F-45CB-B68E-254E46348037}" destId="{AED2198E-93D5-4001-81B4-73124B309672}" srcOrd="15" destOrd="0" presId="urn:microsoft.com/office/officeart/2005/8/layout/target3"/>
    <dgm:cxn modelId="{E9D7B647-76EA-48EA-910A-F8A289DF561D}" type="presParOf" srcId="{333A1088-737F-45CB-B68E-254E46348037}" destId="{2BE915AB-18AA-4053-B92C-3BFC9ED204BB}" srcOrd="16" destOrd="0" presId="urn:microsoft.com/office/officeart/2005/8/layout/target3"/>
    <dgm:cxn modelId="{9ABF999D-0D1E-4CD9-A524-60F392685701}" type="presParOf" srcId="{333A1088-737F-45CB-B68E-254E46348037}" destId="{6BB5E863-4638-4E1D-BFDE-399D028AC4ED}" srcOrd="17" destOrd="0" presId="urn:microsoft.com/office/officeart/2005/8/layout/target3"/>
    <dgm:cxn modelId="{6310164E-D517-47B4-94AE-B4FCABA36A0D}" type="presParOf" srcId="{333A1088-737F-45CB-B68E-254E46348037}" destId="{5A5FFA88-C948-4069-8E93-59FA12366E83}" srcOrd="18" destOrd="0" presId="urn:microsoft.com/office/officeart/2005/8/layout/target3"/>
    <dgm:cxn modelId="{018FF2A1-3871-46E5-A7DC-170ACF89257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8DF0417-10A2-4C88-82DC-A401F454280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1F04086-DCD7-4A3A-9501-94658ADE5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95454A-9DD6-4BE7-8479-9CDF3FC36673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7ABFB-1375-4138-9DF8-53F6AFB90C2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1BA407B-4F27-43DD-92FF-16E46B172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7648D-DA3B-400E-83D2-CDCB1E28589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71BE2B-2A1C-475D-A0EC-23179C53A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86444-E9BB-47E2-BE92-19963AF8756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5944F6B-5888-4FF4-8402-B86350A49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BF2E-F689-4AC6-A8B0-7279C28F633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3037C-1C8C-4243-BBB7-D44BACB35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04BD1-51E6-452B-8CA1-E87A9F4663A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B26CE093-E744-472F-9CAE-D29519EA1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1A345-57EC-442E-B66E-1464E8CD02EF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79D2C-B963-4413-B50E-5A8E1C58B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9A6EC-FD01-4943-9B47-52519C0A051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5455766-62E7-4AAF-B2C2-E762DCE00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0D0564E-8FF0-4CC6-85DF-E2088962A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0AC33-96DB-4318-A78A-89A992B777F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25AD5-1445-4832-AE0C-3E6A6C678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2D9765-DB43-493E-A590-F344AB7AD66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FA185-C07D-4606-A7A6-9C2B5FAD023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5D44F-0ABC-497F-8F9C-C9C0F9F13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BBAD4-8DDB-44C2-B930-6176F3E89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C95A4-2946-4463-929D-76D18E820A3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A76F1-E582-4C6C-A38A-22784690409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3F075-C06A-4FB1-AD08-308B0AA98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B663E-70C5-46F9-B4D9-2774F482968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E1F51-19E6-433D-99EC-8300A1458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E354D-50DA-44AB-9F87-9FF17D6E7C6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FEA3F-3739-4F2D-B7A1-0D1519DE9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01D9A-D4DE-41A9-A260-E865AB4B2A9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60B95-9F0C-4A39-8815-AC9F71165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1D575-16D7-489B-9FDF-020FFDC100F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ACF4C-A8A2-487D-AC3D-9ED7FD842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887B5-1B04-4713-BB0D-9427297F614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326A4-9B41-413D-AFC3-9569EDE38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3B908-D40A-401E-B9D3-F186F8A428B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CF9E4-09E9-4364-94A8-700FE5C23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144E3-1E3B-4112-B5C6-DEE992A4C0D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B8D68-B6FC-4005-A112-B6E936769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50AA7-D750-41BB-96BD-4BCA589ACF4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EB8D-AD68-4D1A-85B4-C4A160299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77520-5D02-445B-8B8E-2D261D89197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E3001-0C0B-4424-8779-3DAEF28B3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CEFEA-3357-4DE7-961E-E9E137D891F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50BE5-0F5B-456A-9327-80251F79A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E846608-DAC7-425B-9E45-AF511F5640A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5B89B03-66B4-4B7F-843A-49DA0808F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1EE27D69-AF33-4B92-9288-0FB31D47DED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7F34F858-3229-4FE7-A9C8-1DAB2A8C39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4" r:id="rId3"/>
    <p:sldLayoutId id="2147483703" r:id="rId4"/>
    <p:sldLayoutId id="2147483702" r:id="rId5"/>
    <p:sldLayoutId id="2147483701" r:id="rId6"/>
    <p:sldLayoutId id="2147483700" r:id="rId7"/>
    <p:sldLayoutId id="2147483699" r:id="rId8"/>
    <p:sldLayoutId id="2147483698" r:id="rId9"/>
    <p:sldLayoutId id="2147483697" r:id="rId10"/>
    <p:sldLayoutId id="214748369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JG-iwyVHZSs&amp;feature=relmf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3738563" y="2447925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Anotace</a:t>
            </a:r>
          </a:p>
        </p:txBody>
      </p:sp>
      <p:sp>
        <p:nvSpPr>
          <p:cNvPr id="28674" name="Zástupný symbol pro text 4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z="2400" smtClean="0"/>
              <a:t>Prezentace je určena žákům 8. tříd základních škol.</a:t>
            </a:r>
          </a:p>
          <a:p>
            <a:r>
              <a:rPr lang="cs-CZ" sz="2400" smtClean="0"/>
              <a:t>V první části prezentace se žáci dozvědí definici střídavého napětí, jeho vznik a průběh. Je zmíněn alternátor. Součástí je též video Generátor střídavého proudu.</a:t>
            </a:r>
          </a:p>
          <a:p>
            <a:r>
              <a:rPr lang="cs-CZ" sz="2400" smtClean="0"/>
              <a:t>Ve druhé části prezentace jsou otázky a odpovědi na dané téma.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368425" y="2743200"/>
            <a:ext cx="6480175" cy="16732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Střídavé elektrické napětí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Proměnné elektrické napětí, jehož časový průběh vyjadřuje sinusoida, se nazývá střídavé napětí.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5588" y="3429000"/>
            <a:ext cx="6092825" cy="225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Střídavé napětí</a:t>
            </a:r>
          </a:p>
        </p:txBody>
      </p:sp>
      <p:sp>
        <p:nvSpPr>
          <p:cNvPr id="31746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781550"/>
          </a:xfrm>
        </p:spPr>
        <p:txBody>
          <a:bodyPr/>
          <a:lstStyle/>
          <a:p>
            <a:r>
              <a:rPr lang="cs-CZ" smtClean="0"/>
              <a:t>Střídavé napětí lze získat elektromagnetickou indukcí, k níž dochází při rovnoměrném otáčení cívky v magnetickém poli.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z="2400" smtClean="0">
                <a:hlinkClick r:id="rId2"/>
              </a:rPr>
              <a:t>Video</a:t>
            </a:r>
            <a:endParaRPr lang="cs-CZ" sz="240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5075" y="3025775"/>
            <a:ext cx="4133850" cy="314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Alternátor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Zařízení na výrobu střídavého proudu se nazývá alternátor.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8625" y="2924175"/>
            <a:ext cx="5746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Střídavé napětí ve spotřebitelské síti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Střídavé napětí ve spotřebitelské síti má velikost 230 V a frekvenci 50 Hz.</a:t>
            </a:r>
          </a:p>
        </p:txBody>
      </p:sp>
      <p:sp>
        <p:nvSpPr>
          <p:cNvPr id="33795" name="AutoShape 4" descr="https://upload.wikimedia.org/wikipedia/commons/4/4c/230volt_50Hz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Georgia" pitchFamily="18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8188" y="3041650"/>
            <a:ext cx="5127625" cy="259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Zamyslete se…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Jak vzniká střídavé napětí?</a:t>
            </a:r>
          </a:p>
          <a:p>
            <a:endParaRPr lang="cs-CZ" smtClean="0"/>
          </a:p>
          <a:p>
            <a:r>
              <a:rPr lang="cs-CZ" smtClean="0"/>
              <a:t>Rovnoměrným otáčením cívky v magnetickém poli.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3400" y="3357563"/>
            <a:ext cx="2997200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Zamyslete se…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Jak by se mohla zkrátit perioda střídavého napětí ?</a:t>
            </a:r>
          </a:p>
          <a:p>
            <a:endParaRPr lang="cs-CZ" smtClean="0"/>
          </a:p>
          <a:p>
            <a:r>
              <a:rPr lang="cs-CZ" smtClean="0"/>
              <a:t>Například zvýšením frekvence otáčení cívky.</a:t>
            </a:r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575050"/>
            <a:ext cx="4367212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Citace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800" smtClean="0"/>
              <a:t>JÁCHIM, František a Jiří TESAŘ. </a:t>
            </a:r>
            <a:r>
              <a:rPr lang="cs-CZ" sz="1800" i="1" smtClean="0"/>
              <a:t>Fyzika pro 8. ročník základní školy</a:t>
            </a:r>
            <a:r>
              <a:rPr lang="cs-CZ" sz="1800" smtClean="0"/>
              <a:t>. Dotisk 1. vydání. Praha: SPN - pedagogické nakladatelství, a. s., 2000. ISBN 80-7235-076-5.</a:t>
            </a:r>
          </a:p>
          <a:p>
            <a:pPr>
              <a:lnSpc>
                <a:spcPct val="90000"/>
              </a:lnSpc>
            </a:pPr>
            <a:r>
              <a:rPr lang="cs-CZ" sz="1800" smtClean="0"/>
              <a:t>JÁCHYM, František a Jiří TESAŘ. Sbírka úloh z fyziky pro 6.-9. ročník základní školy. 1. vydání. Praha: SPN - pedagogické nakladatelství, a.s., 2004. ISBN 80-7235-256-3.</a:t>
            </a:r>
          </a:p>
          <a:p>
            <a:pPr>
              <a:lnSpc>
                <a:spcPct val="90000"/>
              </a:lnSpc>
            </a:pPr>
            <a:r>
              <a:rPr lang="cs-CZ" sz="1800" smtClean="0"/>
              <a:t>Elektřina: O střídavém proudu. </a:t>
            </a:r>
            <a:r>
              <a:rPr lang="cs-CZ" sz="1800" i="1" smtClean="0"/>
              <a:t>Elektřina</a:t>
            </a:r>
            <a:r>
              <a:rPr lang="cs-CZ" sz="1800" smtClean="0"/>
              <a:t>: </a:t>
            </a:r>
            <a:r>
              <a:rPr lang="cs-CZ" sz="1800" i="1" smtClean="0"/>
              <a:t>O střídavém proudu</a:t>
            </a:r>
            <a:r>
              <a:rPr lang="cs-CZ" sz="1800" smtClean="0"/>
              <a:t> [online]. [cit. 2012-05-08]. Dostupné z:</a:t>
            </a:r>
            <a:r>
              <a:rPr lang="cs-CZ" sz="2000" smtClean="0"/>
              <a:t>http://www.cez.cz/edee/content/microsites/elektrina/f/f3-8.gif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Alternátor</a:t>
            </a:r>
            <a:r>
              <a:rPr lang="en-US" sz="1800" smtClean="0"/>
              <a:t> a dynamo: by M,A.R,E.K. </a:t>
            </a:r>
            <a:r>
              <a:rPr lang="cs-CZ" sz="1800" i="1" smtClean="0"/>
              <a:t>Alternátor</a:t>
            </a:r>
            <a:r>
              <a:rPr lang="en-US" sz="1800" i="1" smtClean="0"/>
              <a:t> a dynamo</a:t>
            </a:r>
            <a:r>
              <a:rPr lang="en-US" sz="1800" smtClean="0"/>
              <a:t>: </a:t>
            </a:r>
            <a:r>
              <a:rPr lang="en-US" sz="1800" i="1" smtClean="0"/>
              <a:t>by M,A.R,E.K</a:t>
            </a:r>
            <a:r>
              <a:rPr lang="en-US" sz="1800" smtClean="0"/>
              <a:t> [online]. [cit. 2012-05-08]. </a:t>
            </a:r>
            <a:r>
              <a:rPr lang="cs-CZ" sz="1800" smtClean="0"/>
              <a:t>Dostupné</a:t>
            </a:r>
            <a:r>
              <a:rPr lang="en-US" sz="1800" smtClean="0"/>
              <a:t> z:</a:t>
            </a:r>
            <a:r>
              <a:rPr lang="cs-CZ" sz="1800" smtClean="0"/>
              <a:t>http://www.zaed.sk/UserFiles/Image/alternator_popis.jpg</a:t>
            </a:r>
          </a:p>
          <a:p>
            <a:pPr>
              <a:lnSpc>
                <a:spcPct val="90000"/>
              </a:lnSpc>
            </a:pPr>
            <a:r>
              <a:rPr lang="cs-CZ" sz="1800" smtClean="0"/>
              <a:t>File:230volt 50Hz.svg. </a:t>
            </a:r>
            <a:r>
              <a:rPr lang="cs-CZ" sz="1800" i="1" smtClean="0"/>
              <a:t>Wikimedia Commons</a:t>
            </a:r>
            <a:r>
              <a:rPr lang="cs-CZ" sz="1800" smtClean="0"/>
              <a:t> [online]. [cit. 2012-05-08]. Dostupné z:</a:t>
            </a:r>
            <a:r>
              <a:rPr lang="cs-CZ" sz="2000" smtClean="0"/>
              <a:t>https://upload.wikimedia.org/wikipedia/commons/thumb/4/4c/230volt_50Hz.svg/800px-230volt_50Hz.svg.png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Alternátor. </a:t>
            </a:r>
            <a:r>
              <a:rPr lang="cs-CZ" sz="1800" i="1" smtClean="0"/>
              <a:t>Science</a:t>
            </a:r>
            <a:r>
              <a:rPr lang="cs-CZ" sz="1800" smtClean="0"/>
              <a:t> [online]. [cit. 2012-05-08]. Dostupné z:</a:t>
            </a:r>
          </a:p>
          <a:p>
            <a:pPr>
              <a:lnSpc>
                <a:spcPct val="90000"/>
              </a:lnSpc>
            </a:pPr>
            <a:r>
              <a:rPr lang="cs-CZ" sz="1800" smtClean="0"/>
              <a:t>http://pepinator.tym.cz/images/fyzika/alternator.png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233</Words>
  <Application>Microsoft Office PowerPoint</Application>
  <PresentationFormat>Předvádění na obrazovce (4:3)</PresentationFormat>
  <Paragraphs>37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13</vt:i4>
      </vt:variant>
      <vt:variant>
        <vt:lpstr>Nadpisy snímků</vt:lpstr>
      </vt:variant>
      <vt:variant>
        <vt:i4>10</vt:i4>
      </vt:variant>
    </vt:vector>
  </HeadingPairs>
  <TitlesOfParts>
    <vt:vector size="28" baseType="lpstr">
      <vt:lpstr>Georgia</vt:lpstr>
      <vt:lpstr>Arial</vt:lpstr>
      <vt:lpstr>Wingdings 2</vt:lpstr>
      <vt:lpstr>Wingdings</vt:lpstr>
      <vt:lpstr>Calibri</vt:lpstr>
      <vt:lpstr>Administrativní</vt:lpstr>
      <vt:lpstr>Motiv systému Office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Anotace</vt:lpstr>
      <vt:lpstr>Střídavé elektrické napětí</vt:lpstr>
      <vt:lpstr>Proměnné elektrické napětí, jehož časový průběh vyjadřuje sinusoida, se nazývá střídavé napětí.</vt:lpstr>
      <vt:lpstr>Střídavé napětí</vt:lpstr>
      <vt:lpstr>Alternátor</vt:lpstr>
      <vt:lpstr>Střídavé napětí ve spotřebitelské síti</vt:lpstr>
      <vt:lpstr>Zamyslete se…</vt:lpstr>
      <vt:lpstr>Zamyslete se…</vt:lpstr>
      <vt:lpstr>Citace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Střídavé elektrické napětí</dc:title>
  <dc:creator>MiP</dc:creator>
  <cp:lastModifiedBy>SykorovaPa</cp:lastModifiedBy>
  <cp:revision>28</cp:revision>
  <dcterms:created xsi:type="dcterms:W3CDTF">2012-05-08T12:04:50Z</dcterms:created>
  <dcterms:modified xsi:type="dcterms:W3CDTF">2012-06-25T09:34:01Z</dcterms:modified>
</cp:coreProperties>
</file>