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6" r:id="rId2"/>
    <p:sldId id="257" r:id="rId3"/>
    <p:sldId id="264" r:id="rId4"/>
    <p:sldId id="261" r:id="rId5"/>
    <p:sldId id="262" r:id="rId6"/>
    <p:sldId id="265" r:id="rId7"/>
    <p:sldId id="266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7703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120" autoAdjust="0"/>
  </p:normalViewPr>
  <p:slideViewPr>
    <p:cSldViewPr>
      <p:cViewPr>
        <p:scale>
          <a:sx n="90" d="100"/>
          <a:sy n="90" d="100"/>
        </p:scale>
        <p:origin x="-13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VY_32_INOVACE_06_ANGLIČTINA 5.ROČNÍK_ROK, MĚSÍCE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ROK, MĚSÍCE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3150EFCB-DAB1-4934-93F7-BB4DECF0634F}">
      <dgm:prSet/>
      <dgm:spPr/>
      <dgm:t>
        <a:bodyPr/>
        <a:lstStyle/>
        <a:p>
          <a:pPr algn="l" rtl="0"/>
          <a:r>
            <a:rPr lang="cs-CZ" dirty="0" smtClean="0"/>
            <a:t>Vytvořeno: srpen 2011</a:t>
          </a:r>
          <a:endParaRPr lang="cs-CZ" dirty="0"/>
        </a:p>
      </dgm:t>
    </dgm:pt>
    <dgm:pt modelId="{F327081B-12E0-4F3F-A425-35DA96A464BA}" type="parTrans" cxnId="{F7034B67-566F-459F-9E1B-375467B6E40E}">
      <dgm:prSet/>
      <dgm:spPr/>
      <dgm:t>
        <a:bodyPr/>
        <a:lstStyle/>
        <a:p>
          <a:pPr algn="l"/>
          <a:endParaRPr lang="cs-CZ"/>
        </a:p>
      </dgm:t>
    </dgm:pt>
    <dgm:pt modelId="{197CE643-729D-438F-A24E-49F30B4894CC}" type="sibTrans" cxnId="{F7034B67-566F-459F-9E1B-375467B6E40E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4BDB9A82-7BAF-4FE7-AB5D-E200458B08E1}" type="pres">
      <dgm:prSet presAssocID="{3150EFCB-DAB1-4934-93F7-BB4DECF0634F}" presName="vertSpace5" presStyleLbl="node1" presStyleIdx="3" presStyleCnt="6"/>
      <dgm:spPr/>
      <dgm:t>
        <a:bodyPr/>
        <a:lstStyle/>
        <a:p>
          <a:endParaRPr lang="cs-CZ"/>
        </a:p>
      </dgm:t>
    </dgm:pt>
    <dgm:pt modelId="{4E5B08F3-E5F1-4123-82FE-108F3C4B43C7}" type="pres">
      <dgm:prSet presAssocID="{3150EFCB-DAB1-4934-93F7-BB4DECF0634F}" presName="circle5" presStyleLbl="node1" presStyleIdx="4" presStyleCnt="6"/>
      <dgm:spPr/>
      <dgm:t>
        <a:bodyPr/>
        <a:lstStyle/>
        <a:p>
          <a:endParaRPr lang="cs-CZ"/>
        </a:p>
      </dgm:t>
    </dgm:pt>
    <dgm:pt modelId="{1171BC8D-5079-4211-91D7-C79AD2366659}" type="pres">
      <dgm:prSet presAssocID="{3150EFCB-DAB1-4934-93F7-BB4DECF0634F}" presName="rect5" presStyleLbl="alignAcc1" presStyleIdx="4" presStyleCnt="6"/>
      <dgm:spPr/>
      <dgm:t>
        <a:bodyPr/>
        <a:lstStyle/>
        <a:p>
          <a:endParaRPr lang="cs-CZ"/>
        </a:p>
      </dgm:t>
    </dgm:pt>
    <dgm:pt modelId="{85B366FC-6BF0-422A-99BC-6DA50B6D227A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F297D7A7-87E5-45C7-A706-E92139E047B2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EAB7198C-B533-40DD-82F8-BCF658AF8E8B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822732-EDC2-4C58-9E94-7DE40D01C384}" type="pres">
      <dgm:prSet presAssocID="{3150EFCB-DAB1-4934-93F7-BB4DECF0634F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763DAC-6B2A-4AA1-889B-0278F1E8472E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F7034B67-566F-459F-9E1B-375467B6E40E}" srcId="{757F3AB3-0718-4624-B441-E567A8F0AB56}" destId="{3150EFCB-DAB1-4934-93F7-BB4DECF0634F}" srcOrd="4" destOrd="0" parTransId="{F327081B-12E0-4F3F-A425-35DA96A464BA}" sibTransId="{197CE643-729D-438F-A24E-49F30B4894CC}"/>
    <dgm:cxn modelId="{5AD26393-5407-4772-9AEE-9FB1F77422F1}" type="presOf" srcId="{4C35D32F-0EAB-4CD7-82EE-45574DC2A586}" destId="{54763DAC-6B2A-4AA1-889B-0278F1E8472E}" srcOrd="1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49045ECC-6420-4951-A885-50B59635E09E}" type="presOf" srcId="{3150EFCB-DAB1-4934-93F7-BB4DECF0634F}" destId="{FC822732-EDC2-4C58-9E94-7DE40D01C384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D87334A2-1F9C-4C6B-A85E-885BB723B222}" type="presOf" srcId="{3150EFCB-DAB1-4934-93F7-BB4DECF0634F}" destId="{1171BC8D-5079-4211-91D7-C79AD2366659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2D744CC0-D8CF-4221-AE3E-922F8F5624CC}" type="presOf" srcId="{4C35D32F-0EAB-4CD7-82EE-45574DC2A586}" destId="{EAB7198C-B533-40DD-82F8-BCF658AF8E8B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A09F123B-C1B7-42BE-9F02-93DD6ADF5154}" type="presParOf" srcId="{333A1088-737F-45CB-B68E-254E46348037}" destId="{4BDB9A82-7BAF-4FE7-AB5D-E200458B08E1}" srcOrd="12" destOrd="0" presId="urn:microsoft.com/office/officeart/2005/8/layout/target3"/>
    <dgm:cxn modelId="{E404C518-659C-4D2D-B43C-B2FF42A9BD48}" type="presParOf" srcId="{333A1088-737F-45CB-B68E-254E46348037}" destId="{4E5B08F3-E5F1-4123-82FE-108F3C4B43C7}" srcOrd="13" destOrd="0" presId="urn:microsoft.com/office/officeart/2005/8/layout/target3"/>
    <dgm:cxn modelId="{C9EC6A68-9C53-4F4E-836D-E8B93D35E281}" type="presParOf" srcId="{333A1088-737F-45CB-B68E-254E46348037}" destId="{1171BC8D-5079-4211-91D7-C79AD2366659}" srcOrd="14" destOrd="0" presId="urn:microsoft.com/office/officeart/2005/8/layout/target3"/>
    <dgm:cxn modelId="{74D26982-9A41-4692-83D6-9B81C91203EC}" type="presParOf" srcId="{333A1088-737F-45CB-B68E-254E46348037}" destId="{85B366FC-6BF0-422A-99BC-6DA50B6D227A}" srcOrd="15" destOrd="0" presId="urn:microsoft.com/office/officeart/2005/8/layout/target3"/>
    <dgm:cxn modelId="{0D170E27-3ED1-43EB-A776-56BB5C52E725}" type="presParOf" srcId="{333A1088-737F-45CB-B68E-254E46348037}" destId="{F297D7A7-87E5-45C7-A706-E92139E047B2}" srcOrd="16" destOrd="0" presId="urn:microsoft.com/office/officeart/2005/8/layout/target3"/>
    <dgm:cxn modelId="{F37CC0C9-AFDD-4974-B500-DE1505CB48B2}" type="presParOf" srcId="{333A1088-737F-45CB-B68E-254E46348037}" destId="{EAB7198C-B533-40DD-82F8-BCF658AF8E8B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4248083B-60AE-49B0-A34D-33F72321042D}" type="presParOf" srcId="{333A1088-737F-45CB-B68E-254E46348037}" destId="{FC822732-EDC2-4C58-9E94-7DE40D01C384}" srcOrd="22" destOrd="0" presId="urn:microsoft.com/office/officeart/2005/8/layout/target3"/>
    <dgm:cxn modelId="{D76A2EDB-BA15-4884-A78F-E57871DCCFBF}" type="presParOf" srcId="{333A1088-737F-45CB-B68E-254E46348037}" destId="{54763DAC-6B2A-4AA1-889B-0278F1E8472E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90EAB7-E3EA-4CCC-B131-3C21A6D643EE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86F10C2-4BC9-4D68-97C0-A69675FDC2CE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YEAR</a:t>
          </a:r>
          <a:endParaRPr lang="cs-CZ" dirty="0"/>
        </a:p>
      </dgm:t>
    </dgm:pt>
    <dgm:pt modelId="{1CBDC913-5732-4A89-BC0F-8A475DAABA59}" type="parTrans" cxnId="{92ECD362-CE1D-48E6-80B1-A963FEB1965E}">
      <dgm:prSet/>
      <dgm:spPr/>
      <dgm:t>
        <a:bodyPr/>
        <a:lstStyle/>
        <a:p>
          <a:endParaRPr lang="cs-CZ"/>
        </a:p>
      </dgm:t>
    </dgm:pt>
    <dgm:pt modelId="{ED58523C-6CC6-4BB5-BAA2-6D00D1FE4728}" type="sibTrans" cxnId="{92ECD362-CE1D-48E6-80B1-A963FEB1965E}">
      <dgm:prSet/>
      <dgm:spPr/>
      <dgm:t>
        <a:bodyPr/>
        <a:lstStyle/>
        <a:p>
          <a:endParaRPr lang="cs-CZ"/>
        </a:p>
      </dgm:t>
    </dgm:pt>
    <dgm:pt modelId="{40F5427F-69B0-4E68-97EF-21AFD345E25C}">
      <dgm:prSet phldrT="[Text]"/>
      <dgm:spPr>
        <a:solidFill>
          <a:srgbClr val="92D05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SPRING</a:t>
          </a:r>
          <a:endParaRPr lang="cs-CZ" dirty="0">
            <a:solidFill>
              <a:schemeClr val="tx1"/>
            </a:solidFill>
          </a:endParaRPr>
        </a:p>
      </dgm:t>
    </dgm:pt>
    <dgm:pt modelId="{5E39E9B1-F866-4FAB-977E-658BBE1D9EA9}" type="parTrans" cxnId="{8E543886-C493-4CB0-95FB-C4E8A53D2CF1}">
      <dgm:prSet/>
      <dgm:spPr/>
      <dgm:t>
        <a:bodyPr/>
        <a:lstStyle/>
        <a:p>
          <a:endParaRPr lang="cs-CZ"/>
        </a:p>
      </dgm:t>
    </dgm:pt>
    <dgm:pt modelId="{267348EB-A4F3-4778-B465-A9360D84627C}" type="sibTrans" cxnId="{8E543886-C493-4CB0-95FB-C4E8A53D2CF1}">
      <dgm:prSet/>
      <dgm:spPr/>
      <dgm:t>
        <a:bodyPr/>
        <a:lstStyle/>
        <a:p>
          <a:endParaRPr lang="cs-CZ"/>
        </a:p>
      </dgm:t>
    </dgm:pt>
    <dgm:pt modelId="{B27DC3F3-3E16-4FEC-B784-A650AB06FE74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SUMMER</a:t>
          </a:r>
          <a:endParaRPr lang="cs-CZ" dirty="0">
            <a:solidFill>
              <a:schemeClr val="tx1"/>
            </a:solidFill>
          </a:endParaRPr>
        </a:p>
      </dgm:t>
    </dgm:pt>
    <dgm:pt modelId="{7ACE44BE-527E-42A9-B625-C8E37F67263A}" type="parTrans" cxnId="{00A85C6D-0C37-4A11-B147-91EFF8066410}">
      <dgm:prSet/>
      <dgm:spPr/>
      <dgm:t>
        <a:bodyPr/>
        <a:lstStyle/>
        <a:p>
          <a:endParaRPr lang="cs-CZ"/>
        </a:p>
      </dgm:t>
    </dgm:pt>
    <dgm:pt modelId="{8CB4A869-3F5F-4902-B97D-7D6403298ABB}" type="sibTrans" cxnId="{00A85C6D-0C37-4A11-B147-91EFF8066410}">
      <dgm:prSet/>
      <dgm:spPr/>
      <dgm:t>
        <a:bodyPr/>
        <a:lstStyle/>
        <a:p>
          <a:endParaRPr lang="cs-CZ"/>
        </a:p>
      </dgm:t>
    </dgm:pt>
    <dgm:pt modelId="{BF760E75-9A4B-40B4-B1E2-4A52DA5BBE09}">
      <dgm:prSet phldrT="[Text]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AUTUMN</a:t>
          </a:r>
          <a:endParaRPr lang="cs-CZ" dirty="0">
            <a:solidFill>
              <a:schemeClr val="tx1"/>
            </a:solidFill>
          </a:endParaRPr>
        </a:p>
      </dgm:t>
    </dgm:pt>
    <dgm:pt modelId="{74089874-E0B9-4DA4-8493-87F5C8D325BB}" type="parTrans" cxnId="{9BECDA2D-A0BF-45B7-B34A-92324795C4AF}">
      <dgm:prSet/>
      <dgm:spPr/>
      <dgm:t>
        <a:bodyPr/>
        <a:lstStyle/>
        <a:p>
          <a:endParaRPr lang="cs-CZ"/>
        </a:p>
      </dgm:t>
    </dgm:pt>
    <dgm:pt modelId="{93959233-3CBB-4CE5-91AB-A75F98D198A2}" type="sibTrans" cxnId="{9BECDA2D-A0BF-45B7-B34A-92324795C4AF}">
      <dgm:prSet/>
      <dgm:spPr/>
      <dgm:t>
        <a:bodyPr/>
        <a:lstStyle/>
        <a:p>
          <a:endParaRPr lang="cs-CZ"/>
        </a:p>
      </dgm:t>
    </dgm:pt>
    <dgm:pt modelId="{EB33BDA7-FA7C-41DC-82A2-524482563186}">
      <dgm:prSet phldrT="[Text]"/>
      <dgm:spPr>
        <a:solidFill>
          <a:srgbClr val="00B0F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WINTER</a:t>
          </a:r>
          <a:endParaRPr lang="cs-CZ" dirty="0">
            <a:solidFill>
              <a:schemeClr val="tx1"/>
            </a:solidFill>
          </a:endParaRPr>
        </a:p>
      </dgm:t>
    </dgm:pt>
    <dgm:pt modelId="{05FDD942-C4BB-4A5F-8BA4-2D47B814974E}" type="parTrans" cxnId="{382CB086-62D1-42D7-99B4-1FBDA214AA0C}">
      <dgm:prSet/>
      <dgm:spPr/>
      <dgm:t>
        <a:bodyPr/>
        <a:lstStyle/>
        <a:p>
          <a:endParaRPr lang="cs-CZ"/>
        </a:p>
      </dgm:t>
    </dgm:pt>
    <dgm:pt modelId="{3734D6D8-ABD9-435A-A3DC-AC982E1BFEDB}" type="sibTrans" cxnId="{382CB086-62D1-42D7-99B4-1FBDA214AA0C}">
      <dgm:prSet/>
      <dgm:spPr/>
      <dgm:t>
        <a:bodyPr/>
        <a:lstStyle/>
        <a:p>
          <a:endParaRPr lang="cs-CZ"/>
        </a:p>
      </dgm:t>
    </dgm:pt>
    <dgm:pt modelId="{B4A1AE8A-92B5-453B-B34B-BCBB891E6F38}" type="pres">
      <dgm:prSet presAssocID="{8390EAB7-E3EA-4CCC-B131-3C21A6D643EE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9FBC931-FF42-44FD-A891-EDFB094B81DE}" type="pres">
      <dgm:prSet presAssocID="{8390EAB7-E3EA-4CCC-B131-3C21A6D643EE}" presName="matrix" presStyleCnt="0"/>
      <dgm:spPr/>
    </dgm:pt>
    <dgm:pt modelId="{50C2765C-0AAC-4838-87A1-0D55DAD22D6B}" type="pres">
      <dgm:prSet presAssocID="{8390EAB7-E3EA-4CCC-B131-3C21A6D643EE}" presName="tile1" presStyleLbl="node1" presStyleIdx="0" presStyleCnt="4"/>
      <dgm:spPr/>
      <dgm:t>
        <a:bodyPr/>
        <a:lstStyle/>
        <a:p>
          <a:endParaRPr lang="cs-CZ"/>
        </a:p>
      </dgm:t>
    </dgm:pt>
    <dgm:pt modelId="{12CA79DB-A85D-439B-A4AC-B141505209D7}" type="pres">
      <dgm:prSet presAssocID="{8390EAB7-E3EA-4CCC-B131-3C21A6D643EE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8F51DE-FD96-4956-B5BE-8B614617AFEB}" type="pres">
      <dgm:prSet presAssocID="{8390EAB7-E3EA-4CCC-B131-3C21A6D643EE}" presName="tile2" presStyleLbl="node1" presStyleIdx="1" presStyleCnt="4"/>
      <dgm:spPr/>
      <dgm:t>
        <a:bodyPr/>
        <a:lstStyle/>
        <a:p>
          <a:endParaRPr lang="cs-CZ"/>
        </a:p>
      </dgm:t>
    </dgm:pt>
    <dgm:pt modelId="{9C657AD8-DD3F-4A5E-B005-1AFA96065B8F}" type="pres">
      <dgm:prSet presAssocID="{8390EAB7-E3EA-4CCC-B131-3C21A6D643EE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0E99D2-AB47-401E-922B-60A32D53CB20}" type="pres">
      <dgm:prSet presAssocID="{8390EAB7-E3EA-4CCC-B131-3C21A6D643EE}" presName="tile3" presStyleLbl="node1" presStyleIdx="2" presStyleCnt="4" custScaleX="100584" custScaleY="104759" custLinFactNeighborX="776" custLinFactNeighborY="-1966"/>
      <dgm:spPr/>
      <dgm:t>
        <a:bodyPr/>
        <a:lstStyle/>
        <a:p>
          <a:endParaRPr lang="cs-CZ"/>
        </a:p>
      </dgm:t>
    </dgm:pt>
    <dgm:pt modelId="{4817A69C-E384-48D5-991A-C3E82E80D4A6}" type="pres">
      <dgm:prSet presAssocID="{8390EAB7-E3EA-4CCC-B131-3C21A6D643EE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21B2A2-EB44-4D14-8CE3-6193C640A0F9}" type="pres">
      <dgm:prSet presAssocID="{8390EAB7-E3EA-4CCC-B131-3C21A6D643EE}" presName="tile4" presStyleLbl="node1" presStyleIdx="3" presStyleCnt="4"/>
      <dgm:spPr/>
      <dgm:t>
        <a:bodyPr/>
        <a:lstStyle/>
        <a:p>
          <a:endParaRPr lang="cs-CZ"/>
        </a:p>
      </dgm:t>
    </dgm:pt>
    <dgm:pt modelId="{CBD7C084-1A0B-4289-AC24-AADFBFCB150E}" type="pres">
      <dgm:prSet presAssocID="{8390EAB7-E3EA-4CCC-B131-3C21A6D643EE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17103A-9EA5-49AA-9C83-D248FD28D6F5}" type="pres">
      <dgm:prSet presAssocID="{8390EAB7-E3EA-4CCC-B131-3C21A6D643EE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BA2B68E6-3730-48B5-8B79-7A0A1864A50D}" type="presOf" srcId="{40F5427F-69B0-4E68-97EF-21AFD345E25C}" destId="{50C2765C-0AAC-4838-87A1-0D55DAD22D6B}" srcOrd="0" destOrd="0" presId="urn:microsoft.com/office/officeart/2005/8/layout/matrix1"/>
    <dgm:cxn modelId="{00A85C6D-0C37-4A11-B147-91EFF8066410}" srcId="{886F10C2-4BC9-4D68-97C0-A69675FDC2CE}" destId="{B27DC3F3-3E16-4FEC-B784-A650AB06FE74}" srcOrd="1" destOrd="0" parTransId="{7ACE44BE-527E-42A9-B625-C8E37F67263A}" sibTransId="{8CB4A869-3F5F-4902-B97D-7D6403298ABB}"/>
    <dgm:cxn modelId="{8E543886-C493-4CB0-95FB-C4E8A53D2CF1}" srcId="{886F10C2-4BC9-4D68-97C0-A69675FDC2CE}" destId="{40F5427F-69B0-4E68-97EF-21AFD345E25C}" srcOrd="0" destOrd="0" parTransId="{5E39E9B1-F866-4FAB-977E-658BBE1D9EA9}" sibTransId="{267348EB-A4F3-4778-B465-A9360D84627C}"/>
    <dgm:cxn modelId="{040F962B-BE47-497F-AD83-45466F0BAEAE}" type="presOf" srcId="{BF760E75-9A4B-40B4-B1E2-4A52DA5BBE09}" destId="{4817A69C-E384-48D5-991A-C3E82E80D4A6}" srcOrd="1" destOrd="0" presId="urn:microsoft.com/office/officeart/2005/8/layout/matrix1"/>
    <dgm:cxn modelId="{0FD8740F-88AF-411F-9D2B-8B1AF5F0BFED}" type="presOf" srcId="{BF760E75-9A4B-40B4-B1E2-4A52DA5BBE09}" destId="{BC0E99D2-AB47-401E-922B-60A32D53CB20}" srcOrd="0" destOrd="0" presId="urn:microsoft.com/office/officeart/2005/8/layout/matrix1"/>
    <dgm:cxn modelId="{5F1182DE-96EE-43E7-B408-0DE28006B367}" type="presOf" srcId="{886F10C2-4BC9-4D68-97C0-A69675FDC2CE}" destId="{5F17103A-9EA5-49AA-9C83-D248FD28D6F5}" srcOrd="0" destOrd="0" presId="urn:microsoft.com/office/officeart/2005/8/layout/matrix1"/>
    <dgm:cxn modelId="{FBBAB862-03B6-43AB-829D-739FE599313A}" type="presOf" srcId="{EB33BDA7-FA7C-41DC-82A2-524482563186}" destId="{9421B2A2-EB44-4D14-8CE3-6193C640A0F9}" srcOrd="0" destOrd="0" presId="urn:microsoft.com/office/officeart/2005/8/layout/matrix1"/>
    <dgm:cxn modelId="{F5BE964C-B53B-4443-8572-295C9D5152BA}" type="presOf" srcId="{40F5427F-69B0-4E68-97EF-21AFD345E25C}" destId="{12CA79DB-A85D-439B-A4AC-B141505209D7}" srcOrd="1" destOrd="0" presId="urn:microsoft.com/office/officeart/2005/8/layout/matrix1"/>
    <dgm:cxn modelId="{92ECD362-CE1D-48E6-80B1-A963FEB1965E}" srcId="{8390EAB7-E3EA-4CCC-B131-3C21A6D643EE}" destId="{886F10C2-4BC9-4D68-97C0-A69675FDC2CE}" srcOrd="0" destOrd="0" parTransId="{1CBDC913-5732-4A89-BC0F-8A475DAABA59}" sibTransId="{ED58523C-6CC6-4BB5-BAA2-6D00D1FE4728}"/>
    <dgm:cxn modelId="{9BECDA2D-A0BF-45B7-B34A-92324795C4AF}" srcId="{886F10C2-4BC9-4D68-97C0-A69675FDC2CE}" destId="{BF760E75-9A4B-40B4-B1E2-4A52DA5BBE09}" srcOrd="2" destOrd="0" parTransId="{74089874-E0B9-4DA4-8493-87F5C8D325BB}" sibTransId="{93959233-3CBB-4CE5-91AB-A75F98D198A2}"/>
    <dgm:cxn modelId="{382CB086-62D1-42D7-99B4-1FBDA214AA0C}" srcId="{886F10C2-4BC9-4D68-97C0-A69675FDC2CE}" destId="{EB33BDA7-FA7C-41DC-82A2-524482563186}" srcOrd="3" destOrd="0" parTransId="{05FDD942-C4BB-4A5F-8BA4-2D47B814974E}" sibTransId="{3734D6D8-ABD9-435A-A3DC-AC982E1BFEDB}"/>
    <dgm:cxn modelId="{ABA49E64-52F8-4446-A1D8-BF49283E6265}" type="presOf" srcId="{B27DC3F3-3E16-4FEC-B784-A650AB06FE74}" destId="{9C657AD8-DD3F-4A5E-B005-1AFA96065B8F}" srcOrd="1" destOrd="0" presId="urn:microsoft.com/office/officeart/2005/8/layout/matrix1"/>
    <dgm:cxn modelId="{0FBB4CAB-E9B8-4FAA-B310-EAC73EE9714F}" type="presOf" srcId="{EB33BDA7-FA7C-41DC-82A2-524482563186}" destId="{CBD7C084-1A0B-4289-AC24-AADFBFCB150E}" srcOrd="1" destOrd="0" presId="urn:microsoft.com/office/officeart/2005/8/layout/matrix1"/>
    <dgm:cxn modelId="{AF87DBFE-3130-4CEC-A748-A35FA969AC48}" type="presOf" srcId="{8390EAB7-E3EA-4CCC-B131-3C21A6D643EE}" destId="{B4A1AE8A-92B5-453B-B34B-BCBB891E6F38}" srcOrd="0" destOrd="0" presId="urn:microsoft.com/office/officeart/2005/8/layout/matrix1"/>
    <dgm:cxn modelId="{908AA454-1398-4A1C-96EC-758A26788EAD}" type="presOf" srcId="{B27DC3F3-3E16-4FEC-B784-A650AB06FE74}" destId="{DC8F51DE-FD96-4956-B5BE-8B614617AFEB}" srcOrd="0" destOrd="0" presId="urn:microsoft.com/office/officeart/2005/8/layout/matrix1"/>
    <dgm:cxn modelId="{2E26DF12-11F8-4856-A153-8D857F78F1DC}" type="presParOf" srcId="{B4A1AE8A-92B5-453B-B34B-BCBB891E6F38}" destId="{E9FBC931-FF42-44FD-A891-EDFB094B81DE}" srcOrd="0" destOrd="0" presId="urn:microsoft.com/office/officeart/2005/8/layout/matrix1"/>
    <dgm:cxn modelId="{F36B7DA9-175A-4DC8-A50A-C30A79B3B245}" type="presParOf" srcId="{E9FBC931-FF42-44FD-A891-EDFB094B81DE}" destId="{50C2765C-0AAC-4838-87A1-0D55DAD22D6B}" srcOrd="0" destOrd="0" presId="urn:microsoft.com/office/officeart/2005/8/layout/matrix1"/>
    <dgm:cxn modelId="{DC723474-3168-49D9-A871-4383EBD6A995}" type="presParOf" srcId="{E9FBC931-FF42-44FD-A891-EDFB094B81DE}" destId="{12CA79DB-A85D-439B-A4AC-B141505209D7}" srcOrd="1" destOrd="0" presId="urn:microsoft.com/office/officeart/2005/8/layout/matrix1"/>
    <dgm:cxn modelId="{A5C2684C-1249-4A2E-B1AA-9284D52E73F9}" type="presParOf" srcId="{E9FBC931-FF42-44FD-A891-EDFB094B81DE}" destId="{DC8F51DE-FD96-4956-B5BE-8B614617AFEB}" srcOrd="2" destOrd="0" presId="urn:microsoft.com/office/officeart/2005/8/layout/matrix1"/>
    <dgm:cxn modelId="{10D08E3C-BE5E-4DBC-9B1B-E3ED937193E0}" type="presParOf" srcId="{E9FBC931-FF42-44FD-A891-EDFB094B81DE}" destId="{9C657AD8-DD3F-4A5E-B005-1AFA96065B8F}" srcOrd="3" destOrd="0" presId="urn:microsoft.com/office/officeart/2005/8/layout/matrix1"/>
    <dgm:cxn modelId="{3068475D-FAC1-4608-B46C-C17169B3BDC0}" type="presParOf" srcId="{E9FBC931-FF42-44FD-A891-EDFB094B81DE}" destId="{BC0E99D2-AB47-401E-922B-60A32D53CB20}" srcOrd="4" destOrd="0" presId="urn:microsoft.com/office/officeart/2005/8/layout/matrix1"/>
    <dgm:cxn modelId="{DCFB9DFA-02E5-4A7F-887E-562EE4AA9D70}" type="presParOf" srcId="{E9FBC931-FF42-44FD-A891-EDFB094B81DE}" destId="{4817A69C-E384-48D5-991A-C3E82E80D4A6}" srcOrd="5" destOrd="0" presId="urn:microsoft.com/office/officeart/2005/8/layout/matrix1"/>
    <dgm:cxn modelId="{5CD0E9D8-E17C-4922-A7D6-B49CAB1DCA94}" type="presParOf" srcId="{E9FBC931-FF42-44FD-A891-EDFB094B81DE}" destId="{9421B2A2-EB44-4D14-8CE3-6193C640A0F9}" srcOrd="6" destOrd="0" presId="urn:microsoft.com/office/officeart/2005/8/layout/matrix1"/>
    <dgm:cxn modelId="{87830428-F97D-42CC-8542-A5AFA5DAEC99}" type="presParOf" srcId="{E9FBC931-FF42-44FD-A891-EDFB094B81DE}" destId="{CBD7C084-1A0B-4289-AC24-AADFBFCB150E}" srcOrd="7" destOrd="0" presId="urn:microsoft.com/office/officeart/2005/8/layout/matrix1"/>
    <dgm:cxn modelId="{95FEBFC9-54A0-4681-9329-66D2149B42E4}" type="presParOf" srcId="{B4A1AE8A-92B5-453B-B34B-BCBB891E6F38}" destId="{5F17103A-9EA5-49AA-9C83-D248FD28D6F5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5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5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5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2376739"/>
                <a:satOff val="-12104"/>
                <a:lumOff val="2235"/>
                <a:alphaOff val="0"/>
                <a:tint val="92000"/>
                <a:satMod val="170000"/>
              </a:schemeClr>
            </a:gs>
            <a:gs pos="15000">
              <a:schemeClr val="accent5">
                <a:hueOff val="2376739"/>
                <a:satOff val="-12104"/>
                <a:lumOff val="2235"/>
                <a:alphaOff val="0"/>
                <a:tint val="92000"/>
                <a:shade val="99000"/>
                <a:satMod val="170000"/>
              </a:schemeClr>
            </a:gs>
            <a:gs pos="62000">
              <a:schemeClr val="accent5">
                <a:hueOff val="2376739"/>
                <a:satOff val="-12104"/>
                <a:lumOff val="2235"/>
                <a:alphaOff val="0"/>
                <a:tint val="96000"/>
                <a:shade val="80000"/>
                <a:satMod val="170000"/>
              </a:schemeClr>
            </a:gs>
            <a:gs pos="97000">
              <a:schemeClr val="accent5">
                <a:hueOff val="2376739"/>
                <a:satOff val="-12104"/>
                <a:lumOff val="2235"/>
                <a:alphaOff val="0"/>
                <a:tint val="98000"/>
                <a:shade val="63000"/>
                <a:satMod val="170000"/>
              </a:schemeClr>
            </a:gs>
            <a:gs pos="100000">
              <a:schemeClr val="accent5">
                <a:hueOff val="2376739"/>
                <a:satOff val="-12104"/>
                <a:lumOff val="2235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2376739"/>
              <a:satOff val="-12104"/>
              <a:lumOff val="2235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Alena Darebná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4753478"/>
                <a:satOff val="-24208"/>
                <a:lumOff val="4470"/>
                <a:alphaOff val="0"/>
                <a:tint val="92000"/>
                <a:satMod val="170000"/>
              </a:schemeClr>
            </a:gs>
            <a:gs pos="15000">
              <a:schemeClr val="accent5">
                <a:hueOff val="4753478"/>
                <a:satOff val="-24208"/>
                <a:lumOff val="4470"/>
                <a:alphaOff val="0"/>
                <a:tint val="92000"/>
                <a:shade val="99000"/>
                <a:satMod val="170000"/>
              </a:schemeClr>
            </a:gs>
            <a:gs pos="62000">
              <a:schemeClr val="accent5">
                <a:hueOff val="4753478"/>
                <a:satOff val="-24208"/>
                <a:lumOff val="4470"/>
                <a:alphaOff val="0"/>
                <a:tint val="96000"/>
                <a:shade val="80000"/>
                <a:satMod val="170000"/>
              </a:schemeClr>
            </a:gs>
            <a:gs pos="97000">
              <a:schemeClr val="accent5">
                <a:hueOff val="4753478"/>
                <a:satOff val="-24208"/>
                <a:lumOff val="447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5">
                <a:hueOff val="4753478"/>
                <a:satOff val="-24208"/>
                <a:lumOff val="447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4753478"/>
              <a:satOff val="-24208"/>
              <a:lumOff val="447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VY_32_INOVACE_06_ANGLIČTINA 5.ROČNÍK_ROK, MĚSÍCE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7130217"/>
                <a:satOff val="-36312"/>
                <a:lumOff val="6705"/>
                <a:alphaOff val="0"/>
                <a:tint val="92000"/>
                <a:satMod val="170000"/>
              </a:schemeClr>
            </a:gs>
            <a:gs pos="15000">
              <a:schemeClr val="accent5">
                <a:hueOff val="7130217"/>
                <a:satOff val="-36312"/>
                <a:lumOff val="6705"/>
                <a:alphaOff val="0"/>
                <a:tint val="92000"/>
                <a:shade val="99000"/>
                <a:satMod val="170000"/>
              </a:schemeClr>
            </a:gs>
            <a:gs pos="62000">
              <a:schemeClr val="accent5">
                <a:hueOff val="7130217"/>
                <a:satOff val="-36312"/>
                <a:lumOff val="6705"/>
                <a:alphaOff val="0"/>
                <a:tint val="96000"/>
                <a:shade val="80000"/>
                <a:satMod val="170000"/>
              </a:schemeClr>
            </a:gs>
            <a:gs pos="97000">
              <a:schemeClr val="accent5">
                <a:hueOff val="7130217"/>
                <a:satOff val="-36312"/>
                <a:lumOff val="6705"/>
                <a:alphaOff val="0"/>
                <a:tint val="98000"/>
                <a:shade val="63000"/>
                <a:satMod val="170000"/>
              </a:schemeClr>
            </a:gs>
            <a:gs pos="100000">
              <a:schemeClr val="accent5">
                <a:hueOff val="7130217"/>
                <a:satOff val="-36312"/>
                <a:lumOff val="6705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7130217"/>
              <a:satOff val="-36312"/>
              <a:lumOff val="6705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ROK, MĚSÍCE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4E5B08F3-E5F1-4123-82FE-108F3C4B43C7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9506956"/>
                <a:satOff val="-48416"/>
                <a:lumOff val="8940"/>
                <a:alphaOff val="0"/>
                <a:tint val="92000"/>
                <a:satMod val="170000"/>
              </a:schemeClr>
            </a:gs>
            <a:gs pos="15000">
              <a:schemeClr val="accent5">
                <a:hueOff val="9506956"/>
                <a:satOff val="-48416"/>
                <a:lumOff val="8940"/>
                <a:alphaOff val="0"/>
                <a:tint val="92000"/>
                <a:shade val="99000"/>
                <a:satMod val="170000"/>
              </a:schemeClr>
            </a:gs>
            <a:gs pos="62000">
              <a:schemeClr val="accent5">
                <a:hueOff val="9506956"/>
                <a:satOff val="-48416"/>
                <a:lumOff val="8940"/>
                <a:alphaOff val="0"/>
                <a:tint val="96000"/>
                <a:shade val="80000"/>
                <a:satMod val="170000"/>
              </a:schemeClr>
            </a:gs>
            <a:gs pos="97000">
              <a:schemeClr val="accent5">
                <a:hueOff val="9506956"/>
                <a:satOff val="-48416"/>
                <a:lumOff val="894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5">
                <a:hueOff val="9506956"/>
                <a:satOff val="-48416"/>
                <a:lumOff val="894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171BC8D-5079-4211-91D7-C79AD2366659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9506956"/>
              <a:satOff val="-48416"/>
              <a:lumOff val="894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srpen 2011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F297D7A7-87E5-45C7-A706-E92139E047B2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11883694"/>
                <a:satOff val="-60520"/>
                <a:lumOff val="11175"/>
                <a:alphaOff val="0"/>
                <a:tint val="92000"/>
                <a:satMod val="170000"/>
              </a:schemeClr>
            </a:gs>
            <a:gs pos="15000">
              <a:schemeClr val="accent5">
                <a:hueOff val="11883694"/>
                <a:satOff val="-60520"/>
                <a:lumOff val="11175"/>
                <a:alphaOff val="0"/>
                <a:tint val="92000"/>
                <a:shade val="99000"/>
                <a:satMod val="170000"/>
              </a:schemeClr>
            </a:gs>
            <a:gs pos="62000">
              <a:schemeClr val="accent5">
                <a:hueOff val="11883694"/>
                <a:satOff val="-60520"/>
                <a:lumOff val="11175"/>
                <a:alphaOff val="0"/>
                <a:tint val="96000"/>
                <a:shade val="80000"/>
                <a:satMod val="170000"/>
              </a:schemeClr>
            </a:gs>
            <a:gs pos="97000">
              <a:schemeClr val="accent5">
                <a:hueOff val="11883694"/>
                <a:satOff val="-60520"/>
                <a:lumOff val="11175"/>
                <a:alphaOff val="0"/>
                <a:tint val="98000"/>
                <a:shade val="63000"/>
                <a:satMod val="170000"/>
              </a:schemeClr>
            </a:gs>
            <a:gs pos="100000">
              <a:schemeClr val="accent5">
                <a:hueOff val="11883694"/>
                <a:satOff val="-60520"/>
                <a:lumOff val="11175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AB7198C-B533-40DD-82F8-BCF658AF8E8B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11883694"/>
              <a:satOff val="-60520"/>
              <a:lumOff val="11175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C2765C-0AAC-4838-87A1-0D55DAD22D6B}">
      <dsp:nvSpPr>
        <dsp:cNvPr id="0" name=""/>
        <dsp:cNvSpPr/>
      </dsp:nvSpPr>
      <dsp:spPr>
        <a:xfrm rot="16200000">
          <a:off x="512450" y="-532175"/>
          <a:ext cx="2032000" cy="3048000"/>
        </a:xfrm>
        <a:prstGeom prst="round1Rect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5816" tIns="305816" rIns="305816" bIns="305816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>
              <a:solidFill>
                <a:schemeClr val="tx1"/>
              </a:solidFill>
            </a:rPr>
            <a:t>SPRING</a:t>
          </a:r>
          <a:endParaRPr lang="cs-CZ" sz="4300" kern="1200" dirty="0">
            <a:solidFill>
              <a:schemeClr val="tx1"/>
            </a:solidFill>
          </a:endParaRPr>
        </a:p>
      </dsp:txBody>
      <dsp:txXfrm rot="5400000">
        <a:off x="4450" y="-24175"/>
        <a:ext cx="3048000" cy="1524000"/>
      </dsp:txXfrm>
    </dsp:sp>
    <dsp:sp modelId="{DC8F51DE-FD96-4956-B5BE-8B614617AFEB}">
      <dsp:nvSpPr>
        <dsp:cNvPr id="0" name=""/>
        <dsp:cNvSpPr/>
      </dsp:nvSpPr>
      <dsp:spPr>
        <a:xfrm>
          <a:off x="3052450" y="-24175"/>
          <a:ext cx="3048000" cy="2032000"/>
        </a:xfrm>
        <a:prstGeom prst="round1Rect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5816" tIns="305816" rIns="305816" bIns="305816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>
              <a:solidFill>
                <a:schemeClr val="tx1"/>
              </a:solidFill>
            </a:rPr>
            <a:t>SUMMER</a:t>
          </a:r>
          <a:endParaRPr lang="cs-CZ" sz="4300" kern="1200" dirty="0">
            <a:solidFill>
              <a:schemeClr val="tx1"/>
            </a:solidFill>
          </a:endParaRPr>
        </a:p>
      </dsp:txBody>
      <dsp:txXfrm>
        <a:off x="3052450" y="-24175"/>
        <a:ext cx="3048000" cy="1524000"/>
      </dsp:txXfrm>
    </dsp:sp>
    <dsp:sp modelId="{BC0E99D2-AB47-401E-922B-60A32D53CB20}">
      <dsp:nvSpPr>
        <dsp:cNvPr id="0" name=""/>
        <dsp:cNvSpPr/>
      </dsp:nvSpPr>
      <dsp:spPr>
        <a:xfrm rot="10800000">
          <a:off x="19202" y="1919523"/>
          <a:ext cx="3065800" cy="2128702"/>
        </a:xfrm>
        <a:prstGeom prst="round1Rect">
          <a:avLst/>
        </a:prstGeom>
        <a:solidFill>
          <a:schemeClr val="accent5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5816" tIns="305816" rIns="305816" bIns="305816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>
              <a:solidFill>
                <a:schemeClr val="tx1"/>
              </a:solidFill>
            </a:rPr>
            <a:t>AUTUMN</a:t>
          </a:r>
          <a:endParaRPr lang="cs-CZ" sz="4300" kern="1200" dirty="0">
            <a:solidFill>
              <a:schemeClr val="tx1"/>
            </a:solidFill>
          </a:endParaRPr>
        </a:p>
      </dsp:txBody>
      <dsp:txXfrm rot="10800000">
        <a:off x="19202" y="2451699"/>
        <a:ext cx="3065800" cy="1596527"/>
      </dsp:txXfrm>
    </dsp:sp>
    <dsp:sp modelId="{9421B2A2-EB44-4D14-8CE3-6193C640A0F9}">
      <dsp:nvSpPr>
        <dsp:cNvPr id="0" name=""/>
        <dsp:cNvSpPr/>
      </dsp:nvSpPr>
      <dsp:spPr>
        <a:xfrm rot="5400000">
          <a:off x="3560450" y="1499824"/>
          <a:ext cx="2032000" cy="3048000"/>
        </a:xfrm>
        <a:prstGeom prst="round1Rect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5816" tIns="305816" rIns="305816" bIns="305816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>
              <a:solidFill>
                <a:schemeClr val="tx1"/>
              </a:solidFill>
            </a:rPr>
            <a:t>WINTER</a:t>
          </a:r>
          <a:endParaRPr lang="cs-CZ" sz="4300" kern="1200" dirty="0">
            <a:solidFill>
              <a:schemeClr val="tx1"/>
            </a:solidFill>
          </a:endParaRPr>
        </a:p>
      </dsp:txBody>
      <dsp:txXfrm rot="-5400000">
        <a:off x="3052450" y="2515824"/>
        <a:ext cx="3048000" cy="1524000"/>
      </dsp:txXfrm>
    </dsp:sp>
    <dsp:sp modelId="{5F17103A-9EA5-49AA-9C83-D248FD28D6F5}">
      <dsp:nvSpPr>
        <dsp:cNvPr id="0" name=""/>
        <dsp:cNvSpPr/>
      </dsp:nvSpPr>
      <dsp:spPr>
        <a:xfrm>
          <a:off x="2133600" y="1523999"/>
          <a:ext cx="1828800" cy="1016000"/>
        </a:xfrm>
        <a:prstGeom prst="roundRect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YEAR</a:t>
          </a:r>
          <a:endParaRPr lang="cs-CZ" sz="4300" kern="1200" dirty="0"/>
        </a:p>
      </dsp:txBody>
      <dsp:txXfrm>
        <a:off x="2183197" y="1573596"/>
        <a:ext cx="1729606" cy="9168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4F414E-9242-4C21-84EE-B427638599C2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0F1A8E-0485-43CE-A212-9ECA2924F0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6450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Poklepáním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0F1A8E-0485-43CE-A212-9ECA2924F08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/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8.jpeg"/><Relationship Id="rId12" Type="http://schemas.openxmlformats.org/officeDocument/2006/relationships/image" Target="../media/image13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openxmlformats.org/officeDocument/2006/relationships/image" Target="../media/image12.wmf"/><Relationship Id="rId5" Type="http://schemas.openxmlformats.org/officeDocument/2006/relationships/diagramColors" Target="../diagrams/colors2.xml"/><Relationship Id="rId15" Type="http://schemas.openxmlformats.org/officeDocument/2006/relationships/image" Target="../media/image16.jpeg"/><Relationship Id="rId10" Type="http://schemas.openxmlformats.org/officeDocument/2006/relationships/image" Target="../media/image11.jpeg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10.jpeg"/><Relationship Id="rId14" Type="http://schemas.openxmlformats.org/officeDocument/2006/relationships/image" Target="../media/image1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5. třída</a:t>
            </a:r>
          </a:p>
          <a:p>
            <a:r>
              <a:rPr lang="cs-CZ" sz="2000" dirty="0" smtClean="0"/>
              <a:t>Prezentace pro výklad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Months</a:t>
            </a: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and</a:t>
            </a: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seasons</a:t>
            </a:r>
            <a:endParaRPr lang="cs-CZ" dirty="0" smtClean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cs-CZ" sz="2000" dirty="0" smtClean="0"/>
              <a:t>Určeno pro interaktivní tabuli i PC</a:t>
            </a:r>
          </a:p>
          <a:p>
            <a:endParaRPr lang="cs-CZ" dirty="0"/>
          </a:p>
        </p:txBody>
      </p:sp>
      <p:pic>
        <p:nvPicPr>
          <p:cNvPr id="6146" name="Picture 2" descr="C:\Users\Alena\AppData\Local\Microsoft\Windows\Temporary Internet Files\Content.IE5\XFZ2XDBR\MC9002819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3068960"/>
            <a:ext cx="1825142" cy="1807769"/>
          </a:xfrm>
          <a:prstGeom prst="rect">
            <a:avLst/>
          </a:prstGeom>
          <a:noFill/>
        </p:spPr>
      </p:pic>
      <p:pic>
        <p:nvPicPr>
          <p:cNvPr id="6154" name="Picture 10" descr="C:\Users\Alena\AppData\Local\Microsoft\Windows\Temporary Internet Files\Content.IE5\XFZ2XDBR\MC9004418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4149080"/>
            <a:ext cx="1968500" cy="1787525"/>
          </a:xfrm>
          <a:prstGeom prst="rect">
            <a:avLst/>
          </a:prstGeom>
          <a:noFill/>
        </p:spPr>
      </p:pic>
      <p:pic>
        <p:nvPicPr>
          <p:cNvPr id="6155" name="Picture 11" descr="C:\Users\Alena\AppData\Local\Microsoft\Windows\Temporary Internet Files\Content.IE5\PWE99ZHM\MC900300203[2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2564904"/>
            <a:ext cx="1813255" cy="1751990"/>
          </a:xfrm>
          <a:prstGeom prst="rect">
            <a:avLst/>
          </a:prstGeom>
          <a:noFill/>
        </p:spPr>
      </p:pic>
      <p:pic>
        <p:nvPicPr>
          <p:cNvPr id="6157" name="Picture 13" descr="C:\Users\Alena\AppData\Local\Microsoft\Windows\Temporary Internet Files\Content.IE5\PWE99ZHM\MP90044910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4365104"/>
            <a:ext cx="2123728" cy="15221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3882889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122" name="Picture 2" descr="C:\Users\Alena\AppData\Local\Microsoft\Windows\Temporary Internet Files\Content.IE5\PWE99ZHM\MP900427587[1].jpg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flipH="1">
            <a:off x="2555776" y="2276872"/>
            <a:ext cx="574658" cy="864096"/>
          </a:xfrm>
          <a:prstGeom prst="rect">
            <a:avLst/>
          </a:prstGeom>
          <a:noFill/>
        </p:spPr>
      </p:pic>
      <p:pic>
        <p:nvPicPr>
          <p:cNvPr id="5124" name="Picture 4" descr="C:\Users\Alena\AppData\Local\Microsoft\Windows\Temporary Internet Files\Content.IE5\ZQ9BQQ8Z\MC900440405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08104" y="2348880"/>
            <a:ext cx="1080120" cy="1080120"/>
          </a:xfrm>
          <a:prstGeom prst="rect">
            <a:avLst/>
          </a:prstGeom>
          <a:noFill/>
        </p:spPr>
      </p:pic>
      <p:pic>
        <p:nvPicPr>
          <p:cNvPr id="5127" name="Picture 7" descr="C:\Users\Alena\AppData\Local\Microsoft\Windows\Temporary Internet Files\Content.IE5\XFZ2XDBR\MP900430997[1].jpg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9FBF5"/>
              </a:clrFrom>
              <a:clrTo>
                <a:srgbClr val="F9FBF5">
                  <a:alpha val="0"/>
                </a:srgbClr>
              </a:clrTo>
            </a:clrChange>
            <a:duotone>
              <a:prstClr val="black"/>
              <a:schemeClr val="accent5">
                <a:lumMod val="40000"/>
                <a:lumOff val="60000"/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 rot="5400000">
            <a:off x="2863354" y="3193430"/>
            <a:ext cx="1145203" cy="1184296"/>
          </a:xfrm>
          <a:prstGeom prst="rect">
            <a:avLst/>
          </a:prstGeom>
          <a:noFill/>
        </p:spPr>
      </p:pic>
      <p:pic>
        <p:nvPicPr>
          <p:cNvPr id="5130" name="Picture 10" descr="C:\Users\Alena\AppData\Local\Microsoft\Windows\Temporary Internet Files\Content.IE5\PWE99ZHM\MP900411770[1].jpg"/>
          <p:cNvPicPr>
            <a:picLocks noChangeAspect="1" noChangeArrowheads="1"/>
          </p:cNvPicPr>
          <p:nvPr/>
        </p:nvPicPr>
        <p:blipFill>
          <a:blip r:embed="rId10" cstate="print">
            <a:clrChange>
              <a:clrFrom>
                <a:srgbClr val="EEEEEE"/>
              </a:clrFrom>
              <a:clrTo>
                <a:srgbClr val="EEEEEE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9570813">
            <a:off x="2627784" y="3356992"/>
            <a:ext cx="692022" cy="936104"/>
          </a:xfrm>
          <a:prstGeom prst="rect">
            <a:avLst/>
          </a:prstGeom>
          <a:noFill/>
        </p:spPr>
      </p:pic>
      <p:pic>
        <p:nvPicPr>
          <p:cNvPr id="5133" name="Picture 13" descr="C:\Users\Alena\AppData\Local\Microsoft\Windows\Temporary Internet Files\Content.IE5\ZQ9BQQ8Z\MC900239415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691680" y="3429000"/>
            <a:ext cx="811539" cy="936104"/>
          </a:xfrm>
          <a:prstGeom prst="rect">
            <a:avLst/>
          </a:prstGeom>
          <a:noFill/>
        </p:spPr>
      </p:pic>
      <p:pic>
        <p:nvPicPr>
          <p:cNvPr id="5135" name="Picture 15" descr="C:\Users\Alena\AppData\Local\Microsoft\Windows\Temporary Internet Files\Content.IE5\XFZ2XDBR\MC900022861[1].wmf"/>
          <p:cNvPicPr>
            <a:picLocks noChangeAspect="1" noChangeArrowheads="1"/>
          </p:cNvPicPr>
          <p:nvPr/>
        </p:nvPicPr>
        <p:blipFill>
          <a:blip r:embed="rId12" cstate="print">
            <a:clrChange>
              <a:clrFrom>
                <a:srgbClr val="C6DCF3"/>
              </a:clrFrom>
              <a:clrTo>
                <a:srgbClr val="C6DCF3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868144" y="3573016"/>
            <a:ext cx="775190" cy="864096"/>
          </a:xfrm>
          <a:prstGeom prst="rect">
            <a:avLst/>
          </a:prstGeom>
          <a:noFill/>
        </p:spPr>
      </p:pic>
      <p:pic>
        <p:nvPicPr>
          <p:cNvPr id="5140" name="Picture 20" descr="C:\Users\Alena\AppData\Local\Microsoft\Windows\Temporary Internet Files\Content.IE5\Y8AXGD7B\MP900425230[1].jpg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008ECD"/>
              </a:clrFrom>
              <a:clrTo>
                <a:srgbClr val="008EC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572000" y="4005064"/>
            <a:ext cx="648705" cy="648072"/>
          </a:xfrm>
          <a:prstGeom prst="rect">
            <a:avLst/>
          </a:prstGeom>
          <a:noFill/>
        </p:spPr>
      </p:pic>
      <p:pic>
        <p:nvPicPr>
          <p:cNvPr id="5141" name="Picture 21" descr="C:\Users\Alena\AppData\Local\Microsoft\Windows\Temporary Internet Files\Content.IE5\Y8AXGD7B\MP900425230[1].jpg"/>
          <p:cNvPicPr>
            <a:picLocks noChangeAspect="1" noChangeArrowheads="1"/>
          </p:cNvPicPr>
          <p:nvPr/>
        </p:nvPicPr>
        <p:blipFill>
          <a:blip r:embed="rId14" cstate="print">
            <a:clrChange>
              <a:clrFrom>
                <a:srgbClr val="008ECD"/>
              </a:clrFrom>
              <a:clrTo>
                <a:srgbClr val="008EC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04248" y="3501008"/>
            <a:ext cx="480020" cy="479551"/>
          </a:xfrm>
          <a:prstGeom prst="rect">
            <a:avLst/>
          </a:prstGeom>
          <a:noFill/>
        </p:spPr>
      </p:pic>
      <p:pic>
        <p:nvPicPr>
          <p:cNvPr id="5142" name="Picture 22" descr="C:\Users\Alena\AppData\Local\Microsoft\Windows\Temporary Internet Files\Content.IE5\XFZ2XDBR\MP900390488[1].jpg"/>
          <p:cNvPicPr>
            <a:picLocks noChangeAspect="1" noChangeArrowheads="1"/>
          </p:cNvPicPr>
          <p:nvPr/>
        </p:nvPicPr>
        <p:blipFill>
          <a:blip r:embed="rId15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987824" y="1988840"/>
            <a:ext cx="872496" cy="1223125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1547664" y="980728"/>
            <a:ext cx="3456384" cy="115212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bg2">
                    <a:lumMod val="25000"/>
                  </a:schemeClr>
                </a:solidFill>
              </a:rPr>
              <a:t>Spring</a:t>
            </a:r>
            <a:endParaRPr lang="cs-CZ" sz="36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19672" y="3068960"/>
            <a:ext cx="2880320" cy="69837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 smtClean="0">
                <a:solidFill>
                  <a:srgbClr val="FFFF00"/>
                </a:solidFill>
              </a:rPr>
              <a:t>March</a:t>
            </a:r>
            <a:endParaRPr lang="en-GB" sz="3600" dirty="0">
              <a:solidFill>
                <a:srgbClr val="FFF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419872" y="4149080"/>
            <a:ext cx="2880320" cy="69837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 smtClean="0">
                <a:solidFill>
                  <a:srgbClr val="FFFF00"/>
                </a:solidFill>
              </a:rPr>
              <a:t>April</a:t>
            </a:r>
            <a:endParaRPr lang="en-GB" sz="3600" dirty="0">
              <a:solidFill>
                <a:srgbClr val="FFFF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64088" y="5157192"/>
            <a:ext cx="2880320" cy="69837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May</a:t>
            </a:r>
            <a:endParaRPr lang="cs-CZ" sz="3600" dirty="0">
              <a:solidFill>
                <a:srgbClr val="FFFF00"/>
              </a:solidFill>
            </a:endParaRPr>
          </a:p>
        </p:txBody>
      </p:sp>
      <p:pic>
        <p:nvPicPr>
          <p:cNvPr id="4098" name="Picture 2" descr="C:\Users\Alena\AppData\Local\Microsoft\Windows\Temporary Internet Files\Content.IE5\XFZ2XDBR\MC9002500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764704"/>
            <a:ext cx="2876314" cy="2854173"/>
          </a:xfrm>
          <a:prstGeom prst="rect">
            <a:avLst/>
          </a:prstGeom>
          <a:noFill/>
        </p:spPr>
      </p:pic>
      <p:pic>
        <p:nvPicPr>
          <p:cNvPr id="4108" name="Picture 12" descr="C:\Users\Alena\AppData\Local\Microsoft\Windows\Temporary Internet Files\Content.IE5\XFZ2XDBR\MC90035207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400000">
            <a:off x="1519143" y="4557355"/>
            <a:ext cx="1715632" cy="1786550"/>
          </a:xfrm>
          <a:prstGeom prst="rect">
            <a:avLst/>
          </a:prstGeom>
          <a:noFill/>
        </p:spPr>
      </p:pic>
      <p:sp>
        <p:nvSpPr>
          <p:cNvPr id="8" name="10cípá hvězda 7"/>
          <p:cNvSpPr/>
          <p:nvPr/>
        </p:nvSpPr>
        <p:spPr>
          <a:xfrm>
            <a:off x="1187624" y="3212976"/>
            <a:ext cx="360040" cy="432048"/>
          </a:xfrm>
          <a:prstGeom prst="star10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10cípá hvězda 8"/>
          <p:cNvSpPr/>
          <p:nvPr/>
        </p:nvSpPr>
        <p:spPr>
          <a:xfrm>
            <a:off x="2915816" y="4293096"/>
            <a:ext cx="360040" cy="432048"/>
          </a:xfrm>
          <a:prstGeom prst="star10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10cípá hvězda 9"/>
          <p:cNvSpPr/>
          <p:nvPr/>
        </p:nvSpPr>
        <p:spPr>
          <a:xfrm>
            <a:off x="4860032" y="5373216"/>
            <a:ext cx="360040" cy="432048"/>
          </a:xfrm>
          <a:prstGeom prst="star10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667405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2780928"/>
            <a:ext cx="2880320" cy="69837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June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23928" y="3933056"/>
            <a:ext cx="2880320" cy="69837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accent3">
                    <a:lumMod val="75000"/>
                  </a:schemeClr>
                </a:solidFill>
              </a:rPr>
              <a:t>July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436096" y="5157192"/>
            <a:ext cx="2880320" cy="69837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August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1547664" y="980728"/>
            <a:ext cx="3456384" cy="115212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accent3">
                    <a:lumMod val="75000"/>
                  </a:schemeClr>
                </a:solidFill>
              </a:rPr>
              <a:t>Summer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3080" name="Picture 8" descr="C:\Users\Alena\AppData\Local\Microsoft\Windows\Temporary Internet Files\Content.IE5\ZQ9BQQ8Z\MC9004418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764704"/>
            <a:ext cx="2775442" cy="2520280"/>
          </a:xfrm>
          <a:prstGeom prst="rect">
            <a:avLst/>
          </a:prstGeom>
          <a:noFill/>
        </p:spPr>
      </p:pic>
      <p:pic>
        <p:nvPicPr>
          <p:cNvPr id="3085" name="Picture 13" descr="C:\Users\Alena\AppData\Local\Microsoft\Windows\Temporary Internet Files\Content.IE5\Y8AXGD7B\MP90039890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4581128"/>
            <a:ext cx="1987036" cy="1872208"/>
          </a:xfrm>
          <a:prstGeom prst="rect">
            <a:avLst/>
          </a:prstGeom>
          <a:noFill/>
        </p:spPr>
      </p:pic>
      <p:sp>
        <p:nvSpPr>
          <p:cNvPr id="9" name="10cípá hvězda 8"/>
          <p:cNvSpPr/>
          <p:nvPr/>
        </p:nvSpPr>
        <p:spPr>
          <a:xfrm>
            <a:off x="1331640" y="2996952"/>
            <a:ext cx="360040" cy="360040"/>
          </a:xfrm>
          <a:prstGeom prst="star10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10cípá hvězda 9"/>
          <p:cNvSpPr/>
          <p:nvPr/>
        </p:nvSpPr>
        <p:spPr>
          <a:xfrm>
            <a:off x="3419872" y="4149080"/>
            <a:ext cx="360040" cy="360040"/>
          </a:xfrm>
          <a:prstGeom prst="star10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10cípá hvězda 10"/>
          <p:cNvSpPr/>
          <p:nvPr/>
        </p:nvSpPr>
        <p:spPr>
          <a:xfrm>
            <a:off x="4932040" y="5373216"/>
            <a:ext cx="360040" cy="360040"/>
          </a:xfrm>
          <a:prstGeom prst="star10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119997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2996952"/>
            <a:ext cx="2880320" cy="698376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rgbClr val="FFFF00"/>
                </a:solidFill>
              </a:rPr>
              <a:t>September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563888" y="4221088"/>
            <a:ext cx="2880320" cy="698376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rgbClr val="FFFF00"/>
                </a:solidFill>
              </a:rPr>
              <a:t>October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148064" y="5517232"/>
            <a:ext cx="2880320" cy="698376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rgbClr val="FFFF00"/>
                </a:solidFill>
              </a:rPr>
              <a:t>November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1547664" y="980728"/>
            <a:ext cx="3456384" cy="1152128"/>
          </a:xfrm>
          <a:prstGeom prst="ellipse">
            <a:avLst/>
          </a:prstGeom>
          <a:solidFill>
            <a:srgbClr val="D770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Autumn</a:t>
            </a:r>
            <a:endParaRPr lang="cs-CZ" sz="36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2050" name="Picture 2" descr="C:\Program Files (x86)\Microsoft Office\MEDIA\CAGCAT10\j029889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79463" y="906296"/>
            <a:ext cx="3052977" cy="2666720"/>
          </a:xfrm>
          <a:prstGeom prst="rect">
            <a:avLst/>
          </a:prstGeom>
          <a:noFill/>
        </p:spPr>
      </p:pic>
      <p:pic>
        <p:nvPicPr>
          <p:cNvPr id="2051" name="Picture 3" descr="C:\Users\Alena\AppData\Local\Microsoft\Windows\Temporary Internet Files\Content.IE5\XFZ2XDBR\MC90029889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4509120"/>
            <a:ext cx="1808683" cy="1735531"/>
          </a:xfrm>
          <a:prstGeom prst="rect">
            <a:avLst/>
          </a:prstGeom>
          <a:noFill/>
        </p:spPr>
      </p:pic>
      <p:sp>
        <p:nvSpPr>
          <p:cNvPr id="8" name="10cípá hvězda 7"/>
          <p:cNvSpPr/>
          <p:nvPr/>
        </p:nvSpPr>
        <p:spPr>
          <a:xfrm>
            <a:off x="1043608" y="3068960"/>
            <a:ext cx="504056" cy="504056"/>
          </a:xfrm>
          <a:prstGeom prst="star10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10cípá hvězda 8"/>
          <p:cNvSpPr/>
          <p:nvPr/>
        </p:nvSpPr>
        <p:spPr>
          <a:xfrm>
            <a:off x="2915816" y="4365104"/>
            <a:ext cx="504056" cy="504056"/>
          </a:xfrm>
          <a:prstGeom prst="star10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10cípá hvězda 9"/>
          <p:cNvSpPr/>
          <p:nvPr/>
        </p:nvSpPr>
        <p:spPr>
          <a:xfrm>
            <a:off x="4499992" y="5589240"/>
            <a:ext cx="504056" cy="504056"/>
          </a:xfrm>
          <a:prstGeom prst="star10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07704" y="2996952"/>
            <a:ext cx="2880320" cy="69837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rgbClr val="0070C0"/>
                </a:solidFill>
              </a:rPr>
              <a:t>December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851920" y="4149080"/>
            <a:ext cx="2880320" cy="69837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rgbClr val="0070C0"/>
                </a:solidFill>
              </a:rPr>
              <a:t>January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932040" y="5445223"/>
            <a:ext cx="3384376" cy="72008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rgbClr val="0070C0"/>
                </a:solidFill>
              </a:rPr>
              <a:t>February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1547664" y="980728"/>
            <a:ext cx="3456384" cy="11521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7030A0"/>
                </a:solidFill>
              </a:rPr>
              <a:t>Winter</a:t>
            </a:r>
            <a:endParaRPr lang="cs-CZ" sz="3600" dirty="0">
              <a:solidFill>
                <a:srgbClr val="7030A0"/>
              </a:solidFill>
            </a:endParaRPr>
          </a:p>
        </p:txBody>
      </p:sp>
      <p:pic>
        <p:nvPicPr>
          <p:cNvPr id="1026" name="Picture 2" descr="C:\Users\Alena\AppData\Local\Microsoft\Windows\Temporary Internet Files\Content.IE5\Y8AXGD7B\MC9000228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39685" y="788988"/>
            <a:ext cx="2305778" cy="2568004"/>
          </a:xfrm>
          <a:prstGeom prst="rect">
            <a:avLst/>
          </a:prstGeom>
          <a:noFill/>
        </p:spPr>
      </p:pic>
      <p:pic>
        <p:nvPicPr>
          <p:cNvPr id="1027" name="Picture 3" descr="C:\Users\Alena\AppData\Local\Microsoft\Windows\Temporary Internet Files\Content.IE5\ZQ9BQQ8Z\MP90042523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4653136"/>
            <a:ext cx="1585723" cy="1584176"/>
          </a:xfrm>
          <a:prstGeom prst="rect">
            <a:avLst/>
          </a:prstGeom>
          <a:noFill/>
        </p:spPr>
      </p:pic>
      <p:sp>
        <p:nvSpPr>
          <p:cNvPr id="8" name="10cípá hvězda 7"/>
          <p:cNvSpPr/>
          <p:nvPr/>
        </p:nvSpPr>
        <p:spPr>
          <a:xfrm>
            <a:off x="1331640" y="3140968"/>
            <a:ext cx="432048" cy="432048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10cípá hvězda 8"/>
          <p:cNvSpPr/>
          <p:nvPr/>
        </p:nvSpPr>
        <p:spPr>
          <a:xfrm>
            <a:off x="3275856" y="4293096"/>
            <a:ext cx="432048" cy="432048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10cípá hvězda 9"/>
          <p:cNvSpPr/>
          <p:nvPr/>
        </p:nvSpPr>
        <p:spPr>
          <a:xfrm>
            <a:off x="4355976" y="5589240"/>
            <a:ext cx="432048" cy="432048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smtClean="0"/>
              <a:t>Použité zdroje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http://microsoft.com</a:t>
            </a:r>
            <a:endParaRPr lang="cs-CZ" sz="1800" dirty="0"/>
          </a:p>
        </p:txBody>
      </p:sp>
      <p:pic>
        <p:nvPicPr>
          <p:cNvPr id="4" name="Picture 4" descr="C:\Users\Alena\AppData\Local\Microsoft\Windows\Temporary Internet Files\Content.IE5\ZQ9BQQ8Z\MC90044040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2204864"/>
            <a:ext cx="2448272" cy="24482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8288427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1872</TotalTime>
  <Words>66</Words>
  <Application>Microsoft Office PowerPoint</Application>
  <PresentationFormat>Předvádění na obrazovce (4:3)</PresentationFormat>
  <Paragraphs>35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martin.darebny</cp:lastModifiedBy>
  <cp:revision>55</cp:revision>
  <dcterms:created xsi:type="dcterms:W3CDTF">2011-06-20T10:40:08Z</dcterms:created>
  <dcterms:modified xsi:type="dcterms:W3CDTF">2012-05-22T19:22:19Z</dcterms:modified>
</cp:coreProperties>
</file>