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8" r:id="rId2"/>
    <p:sldId id="256" r:id="rId3"/>
    <p:sldId id="259" r:id="rId4"/>
    <p:sldId id="262" r:id="rId5"/>
    <p:sldId id="260" r:id="rId6"/>
    <p:sldId id="264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8AA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VY_32_INOVACE_07_ANGLIČTINA 5.ROČNÍK_DNY V TÝDNU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DNY V TÝDNU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461CFDF4-A532-44F0-8B12-A062AD0E0BE7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6B035D94-DA4A-4D5F-B4B5-B1B7264690B7}" type="parTrans" cxnId="{2FC78E69-DE69-49E7-8C11-184919F2F130}">
      <dgm:prSet/>
      <dgm:spPr/>
      <dgm:t>
        <a:bodyPr/>
        <a:lstStyle/>
        <a:p>
          <a:pPr algn="l"/>
          <a:endParaRPr lang="cs-CZ"/>
        </a:p>
      </dgm:t>
    </dgm:pt>
    <dgm:pt modelId="{D940EC64-A114-419D-8D48-E551949B2BEC}" type="sibTrans" cxnId="{2FC78E69-DE69-49E7-8C11-184919F2F130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D323341C-8AC9-4BEF-9A66-A82131ECF651}" type="pres">
      <dgm:prSet presAssocID="{461CFDF4-A532-44F0-8B12-A062AD0E0BE7}" presName="vertSpace5" presStyleLbl="node1" presStyleIdx="3" presStyleCnt="6"/>
      <dgm:spPr/>
      <dgm:t>
        <a:bodyPr/>
        <a:lstStyle/>
        <a:p>
          <a:endParaRPr lang="cs-CZ"/>
        </a:p>
      </dgm:t>
    </dgm:pt>
    <dgm:pt modelId="{29DEFB95-62C1-4745-86F8-70BAB21075E4}" type="pres">
      <dgm:prSet presAssocID="{461CFDF4-A532-44F0-8B12-A062AD0E0BE7}" presName="circle5" presStyleLbl="node1" presStyleIdx="4" presStyleCnt="6"/>
      <dgm:spPr/>
      <dgm:t>
        <a:bodyPr/>
        <a:lstStyle/>
        <a:p>
          <a:endParaRPr lang="cs-CZ"/>
        </a:p>
      </dgm:t>
    </dgm:pt>
    <dgm:pt modelId="{DB78F258-6583-410F-81AD-93CB43713BFD}" type="pres">
      <dgm:prSet presAssocID="{461CFDF4-A532-44F0-8B12-A062AD0E0BE7}" presName="rect5" presStyleLbl="alignAcc1" presStyleIdx="4" presStyleCnt="6"/>
      <dgm:spPr/>
      <dgm:t>
        <a:bodyPr/>
        <a:lstStyle/>
        <a:p>
          <a:endParaRPr lang="cs-CZ"/>
        </a:p>
      </dgm:t>
    </dgm:pt>
    <dgm:pt modelId="{91FDAB3B-EA4D-43A6-877C-0157DD5438DD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649DE617-EA81-4213-A115-D0DACC9F96BC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D9CFE977-5664-460B-9C7B-9BC7A361DB7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108CB6-835A-4568-AFB9-9BAEE6007455}" type="pres">
      <dgm:prSet presAssocID="{461CFDF4-A532-44F0-8B12-A062AD0E0BE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C03605-BEA6-4E29-BB1A-E8FDB6B9545B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2F7B11-8B1C-48F0-9C33-769004815C12}" type="presOf" srcId="{4C35D32F-0EAB-4CD7-82EE-45574DC2A586}" destId="{D9CFE977-5664-460B-9C7B-9BC7A361DB7D}" srcOrd="0" destOrd="0" presId="urn:microsoft.com/office/officeart/2005/8/layout/target3"/>
    <dgm:cxn modelId="{36A04B8C-F5EE-4857-9CB7-1069AD3B6C1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3B546F6-B0FD-438D-8A4D-7891304B6E74}" type="presOf" srcId="{461CFDF4-A532-44F0-8B12-A062AD0E0BE7}" destId="{48108CB6-835A-4568-AFB9-9BAEE6007455}" srcOrd="1" destOrd="0" presId="urn:microsoft.com/office/officeart/2005/8/layout/target3"/>
    <dgm:cxn modelId="{F53D5A9F-FC12-42CD-86AA-AA2CFD614EBA}" type="presOf" srcId="{461CFDF4-A532-44F0-8B12-A062AD0E0BE7}" destId="{DB78F258-6583-410F-81AD-93CB43713BFD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22EF9C8-C72D-4805-8517-EC8D8091C42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6631C62-210F-4E90-91E6-EAAA4F64CC8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0B8CF55-0F76-4264-9682-A9557A7BB282}" type="presOf" srcId="{D8197B8C-B260-4A16-BDF4-0947B075E274}" destId="{5A5FFA88-C948-4069-8E93-59FA12366E83}" srcOrd="1" destOrd="0" presId="urn:microsoft.com/office/officeart/2005/8/layout/target3"/>
    <dgm:cxn modelId="{72F6D743-9F2C-48FB-BC83-B31CBAC61036}" type="presOf" srcId="{4C35D32F-0EAB-4CD7-82EE-45574DC2A586}" destId="{FCC03605-BEA6-4E29-BB1A-E8FDB6B9545B}" srcOrd="1" destOrd="0" presId="urn:microsoft.com/office/officeart/2005/8/layout/target3"/>
    <dgm:cxn modelId="{45626A9A-B072-4B58-9E35-F68FF46D24D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B35C8AD-FEDF-47A2-B373-884A0E7EFEC1}" type="presOf" srcId="{D1B46980-6531-4606-95E6-44980827E919}" destId="{2BE915AB-18AA-4053-B92C-3BFC9ED204BB}" srcOrd="1" destOrd="0" presId="urn:microsoft.com/office/officeart/2005/8/layout/target3"/>
    <dgm:cxn modelId="{4A798AFC-5490-4C88-B447-21B58B0C6E51}" type="presOf" srcId="{B651F6E3-6281-48DB-9319-2AEAFDAE7572}" destId="{619D679B-A015-4ECF-8348-D1034C574F40}" srcOrd="0" destOrd="0" presId="urn:microsoft.com/office/officeart/2005/8/layout/target3"/>
    <dgm:cxn modelId="{CFFEF801-F5A9-4CB5-AF75-02FB018B00B7}" type="presOf" srcId="{D1B46980-6531-4606-95E6-44980827E919}" destId="{6140AFEC-043D-4C43-A2F9-D0F5331DF3A3}" srcOrd="0" destOrd="0" presId="urn:microsoft.com/office/officeart/2005/8/layout/target3"/>
    <dgm:cxn modelId="{2FC78E69-DE69-49E7-8C11-184919F2F130}" srcId="{757F3AB3-0718-4624-B441-E567A8F0AB56}" destId="{461CFDF4-A532-44F0-8B12-A062AD0E0BE7}" srcOrd="4" destOrd="0" parTransId="{6B035D94-DA4A-4D5F-B4B5-B1B7264690B7}" sibTransId="{D940EC64-A114-419D-8D48-E551949B2BEC}"/>
    <dgm:cxn modelId="{F1A84374-16FA-4784-B128-F38B3533524C}" type="presOf" srcId="{D1D4F407-5343-4D3F-B5B9-D407B03CAEB4}" destId="{D005CE8C-CC26-4C3E-AC11-E15060ECD759}" srcOrd="0" destOrd="0" presId="urn:microsoft.com/office/officeart/2005/8/layout/target3"/>
    <dgm:cxn modelId="{5AFC545B-09CC-4B32-93DB-6D97E63F0B35}" type="presParOf" srcId="{333A1088-737F-45CB-B68E-254E46348037}" destId="{F5ABB229-8D3B-4694-996A-96F23CF14429}" srcOrd="0" destOrd="0" presId="urn:microsoft.com/office/officeart/2005/8/layout/target3"/>
    <dgm:cxn modelId="{69A76EB9-AD1A-4170-8822-433E33C181BF}" type="presParOf" srcId="{333A1088-737F-45CB-B68E-254E46348037}" destId="{F41139FD-01EE-4571-8B17-4FB00FC51163}" srcOrd="1" destOrd="0" presId="urn:microsoft.com/office/officeart/2005/8/layout/target3"/>
    <dgm:cxn modelId="{39F224E0-898C-4E38-95DA-76B3913C7EE7}" type="presParOf" srcId="{333A1088-737F-45CB-B68E-254E46348037}" destId="{D005CE8C-CC26-4C3E-AC11-E15060ECD759}" srcOrd="2" destOrd="0" presId="urn:microsoft.com/office/officeart/2005/8/layout/target3"/>
    <dgm:cxn modelId="{143A903F-CB29-4E15-9E97-D1F92BF1EB37}" type="presParOf" srcId="{333A1088-737F-45CB-B68E-254E46348037}" destId="{2C702D82-9B77-49B7-9568-BB8EB47C3372}" srcOrd="3" destOrd="0" presId="urn:microsoft.com/office/officeart/2005/8/layout/target3"/>
    <dgm:cxn modelId="{94061218-4081-45C1-9D1B-AC408DE57CFD}" type="presParOf" srcId="{333A1088-737F-45CB-B68E-254E46348037}" destId="{A52A0455-90FF-4808-ABD0-F02540D31D5A}" srcOrd="4" destOrd="0" presId="urn:microsoft.com/office/officeart/2005/8/layout/target3"/>
    <dgm:cxn modelId="{8FACB84A-8E56-4A5D-BA28-5C89B19CA96A}" type="presParOf" srcId="{333A1088-737F-45CB-B68E-254E46348037}" destId="{6140AFEC-043D-4C43-A2F9-D0F5331DF3A3}" srcOrd="5" destOrd="0" presId="urn:microsoft.com/office/officeart/2005/8/layout/target3"/>
    <dgm:cxn modelId="{2280C1C5-0CF7-498E-AA71-0B22533423D1}" type="presParOf" srcId="{333A1088-737F-45CB-B68E-254E46348037}" destId="{9358AC05-5D7D-4327-9F80-1AD486AEA664}" srcOrd="6" destOrd="0" presId="urn:microsoft.com/office/officeart/2005/8/layout/target3"/>
    <dgm:cxn modelId="{DD95948B-1EF8-447E-A196-6B3B6E46929E}" type="presParOf" srcId="{333A1088-737F-45CB-B68E-254E46348037}" destId="{313FC574-E1CD-4FB4-B054-0B805CE0447D}" srcOrd="7" destOrd="0" presId="urn:microsoft.com/office/officeart/2005/8/layout/target3"/>
    <dgm:cxn modelId="{022531DE-2CCF-4D2F-9AD4-56E0B5FB0BC5}" type="presParOf" srcId="{333A1088-737F-45CB-B68E-254E46348037}" destId="{619D679B-A015-4ECF-8348-D1034C574F40}" srcOrd="8" destOrd="0" presId="urn:microsoft.com/office/officeart/2005/8/layout/target3"/>
    <dgm:cxn modelId="{269C4349-F249-4871-A52F-5770094EAD60}" type="presParOf" srcId="{333A1088-737F-45CB-B68E-254E46348037}" destId="{322283A8-4A27-4CDA-BAE3-F381106A9174}" srcOrd="9" destOrd="0" presId="urn:microsoft.com/office/officeart/2005/8/layout/target3"/>
    <dgm:cxn modelId="{C430E7A8-B725-4410-9106-4A74FCB91539}" type="presParOf" srcId="{333A1088-737F-45CB-B68E-254E46348037}" destId="{FFC9F71D-1B4F-4AD9-A4A6-86ADEFC8AF5C}" srcOrd="10" destOrd="0" presId="urn:microsoft.com/office/officeart/2005/8/layout/target3"/>
    <dgm:cxn modelId="{9C896AC6-36F7-4441-8ABF-F76ABFA79111}" type="presParOf" srcId="{333A1088-737F-45CB-B68E-254E46348037}" destId="{25B08C86-7E15-44DC-BE7F-FFB55DD49D12}" srcOrd="11" destOrd="0" presId="urn:microsoft.com/office/officeart/2005/8/layout/target3"/>
    <dgm:cxn modelId="{3016BB85-A9A6-4F59-8DE7-CF4DFEEB1BB8}" type="presParOf" srcId="{333A1088-737F-45CB-B68E-254E46348037}" destId="{D323341C-8AC9-4BEF-9A66-A82131ECF651}" srcOrd="12" destOrd="0" presId="urn:microsoft.com/office/officeart/2005/8/layout/target3"/>
    <dgm:cxn modelId="{D466A617-1BC4-4EB8-9F80-88DA8CFD026A}" type="presParOf" srcId="{333A1088-737F-45CB-B68E-254E46348037}" destId="{29DEFB95-62C1-4745-86F8-70BAB21075E4}" srcOrd="13" destOrd="0" presId="urn:microsoft.com/office/officeart/2005/8/layout/target3"/>
    <dgm:cxn modelId="{777551BE-8533-4523-9E1F-12E163C2EDE1}" type="presParOf" srcId="{333A1088-737F-45CB-B68E-254E46348037}" destId="{DB78F258-6583-410F-81AD-93CB43713BFD}" srcOrd="14" destOrd="0" presId="urn:microsoft.com/office/officeart/2005/8/layout/target3"/>
    <dgm:cxn modelId="{065BC293-FFBB-4A18-AA4D-206C0FC26AD4}" type="presParOf" srcId="{333A1088-737F-45CB-B68E-254E46348037}" destId="{91FDAB3B-EA4D-43A6-877C-0157DD5438DD}" srcOrd="15" destOrd="0" presId="urn:microsoft.com/office/officeart/2005/8/layout/target3"/>
    <dgm:cxn modelId="{01F13A19-EAE7-4B2F-831A-3C5DBC3162F4}" type="presParOf" srcId="{333A1088-737F-45CB-B68E-254E46348037}" destId="{649DE617-EA81-4213-A115-D0DACC9F96BC}" srcOrd="16" destOrd="0" presId="urn:microsoft.com/office/officeart/2005/8/layout/target3"/>
    <dgm:cxn modelId="{B146928D-645A-4C13-BBDD-1569519F3E10}" type="presParOf" srcId="{333A1088-737F-45CB-B68E-254E46348037}" destId="{D9CFE977-5664-460B-9C7B-9BC7A361DB7D}" srcOrd="17" destOrd="0" presId="urn:microsoft.com/office/officeart/2005/8/layout/target3"/>
    <dgm:cxn modelId="{E5DF73CB-5259-4370-B5DB-D6A55E5F6A84}" type="presParOf" srcId="{333A1088-737F-45CB-B68E-254E46348037}" destId="{AED2198E-93D5-4001-81B4-73124B309672}" srcOrd="18" destOrd="0" presId="urn:microsoft.com/office/officeart/2005/8/layout/target3"/>
    <dgm:cxn modelId="{873E658A-4740-41BC-98F8-EAA810D3AA7F}" type="presParOf" srcId="{333A1088-737F-45CB-B68E-254E46348037}" destId="{2BE915AB-18AA-4053-B92C-3BFC9ED204BB}" srcOrd="19" destOrd="0" presId="urn:microsoft.com/office/officeart/2005/8/layout/target3"/>
    <dgm:cxn modelId="{6468264D-1442-4D0B-9E93-DCC8E10A4996}" type="presParOf" srcId="{333A1088-737F-45CB-B68E-254E46348037}" destId="{6BB5E863-4638-4E1D-BFDE-399D028AC4ED}" srcOrd="20" destOrd="0" presId="urn:microsoft.com/office/officeart/2005/8/layout/target3"/>
    <dgm:cxn modelId="{A23F82E9-17F9-4A6D-B35F-03AF9E30E2C8}" type="presParOf" srcId="{333A1088-737F-45CB-B68E-254E46348037}" destId="{5A5FFA88-C948-4069-8E93-59FA12366E83}" srcOrd="21" destOrd="0" presId="urn:microsoft.com/office/officeart/2005/8/layout/target3"/>
    <dgm:cxn modelId="{C2A3CAEA-EDC2-4380-8222-91439E857EFD}" type="presParOf" srcId="{333A1088-737F-45CB-B68E-254E46348037}" destId="{48108CB6-835A-4568-AFB9-9BAEE6007455}" srcOrd="22" destOrd="0" presId="urn:microsoft.com/office/officeart/2005/8/layout/target3"/>
    <dgm:cxn modelId="{1AAF5A1D-30F0-48F8-9983-52D5A3F72C7A}" type="presParOf" srcId="{333A1088-737F-45CB-B68E-254E46348037}" destId="{FCC03605-BEA6-4E29-BB1A-E8FDB6B9545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892954"/>
                <a:satOff val="5380"/>
                <a:lumOff val="431"/>
                <a:alphaOff val="0"/>
                <a:shade val="51000"/>
                <a:satMod val="130000"/>
              </a:schemeClr>
            </a:gs>
            <a:gs pos="80000">
              <a:schemeClr val="accent4">
                <a:hueOff val="-892954"/>
                <a:satOff val="5380"/>
                <a:lumOff val="431"/>
                <a:alphaOff val="0"/>
                <a:shade val="93000"/>
                <a:satMod val="130000"/>
              </a:schemeClr>
            </a:gs>
            <a:gs pos="100000">
              <a:schemeClr val="accent4">
                <a:hueOff val="-892954"/>
                <a:satOff val="5380"/>
                <a:lumOff val="43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892954"/>
              <a:satOff val="5380"/>
              <a:lumOff val="43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785908"/>
                <a:satOff val="10760"/>
                <a:lumOff val="862"/>
                <a:alphaOff val="0"/>
                <a:shade val="51000"/>
                <a:satMod val="130000"/>
              </a:schemeClr>
            </a:gs>
            <a:gs pos="80000">
              <a:schemeClr val="accent4">
                <a:hueOff val="-1785908"/>
                <a:satOff val="10760"/>
                <a:lumOff val="862"/>
                <a:alphaOff val="0"/>
                <a:shade val="93000"/>
                <a:satMod val="130000"/>
              </a:schemeClr>
            </a:gs>
            <a:gs pos="100000">
              <a:schemeClr val="accent4">
                <a:hueOff val="-1785908"/>
                <a:satOff val="10760"/>
                <a:lumOff val="86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785908"/>
              <a:satOff val="10760"/>
              <a:lumOff val="86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VY_32_INOVACE_07_ANGLIČTINA 5.ROČNÍK_DNY V TÝDNU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678862"/>
                <a:satOff val="16139"/>
                <a:lumOff val="1294"/>
                <a:alphaOff val="0"/>
                <a:shade val="51000"/>
                <a:satMod val="130000"/>
              </a:schemeClr>
            </a:gs>
            <a:gs pos="80000">
              <a:schemeClr val="accent4">
                <a:hueOff val="-2678862"/>
                <a:satOff val="16139"/>
                <a:lumOff val="1294"/>
                <a:alphaOff val="0"/>
                <a:shade val="93000"/>
                <a:satMod val="130000"/>
              </a:schemeClr>
            </a:gs>
            <a:gs pos="100000">
              <a:schemeClr val="accent4">
                <a:hueOff val="-2678862"/>
                <a:satOff val="16139"/>
                <a:lumOff val="129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678862"/>
              <a:satOff val="16139"/>
              <a:lumOff val="129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DNY V TÝDNU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29DEFB95-62C1-4745-86F8-70BAB21075E4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571816"/>
                <a:satOff val="21519"/>
                <a:lumOff val="1725"/>
                <a:alphaOff val="0"/>
                <a:shade val="51000"/>
                <a:satMod val="130000"/>
              </a:schemeClr>
            </a:gs>
            <a:gs pos="80000">
              <a:schemeClr val="accent4">
                <a:hueOff val="-3571816"/>
                <a:satOff val="21519"/>
                <a:lumOff val="1725"/>
                <a:alphaOff val="0"/>
                <a:shade val="93000"/>
                <a:satMod val="130000"/>
              </a:schemeClr>
            </a:gs>
            <a:gs pos="100000">
              <a:schemeClr val="accent4">
                <a:hueOff val="-3571816"/>
                <a:satOff val="21519"/>
                <a:lumOff val="17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78F258-6583-410F-81AD-93CB43713BFD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571816"/>
              <a:satOff val="21519"/>
              <a:lumOff val="172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září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649DE617-EA81-4213-A115-D0DACC9F96B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CFE977-5664-460B-9C7B-9BC7A361DB7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DF48EC-02A3-44BC-BE2A-B38B8C8718B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E9CCB4-CEA1-4CCB-89FB-3A91BF63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3419872" y="1052736"/>
            <a:ext cx="2304256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692696"/>
            <a:ext cx="7772400" cy="1944216"/>
          </a:xfrm>
        </p:spPr>
        <p:txBody>
          <a:bodyPr/>
          <a:lstStyle/>
          <a:p>
            <a:pPr algn="ctr"/>
            <a:r>
              <a:rPr lang="cs-CZ" dirty="0" smtClean="0"/>
              <a:t>WEEK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Anotace</a:t>
            </a:r>
          </a:p>
          <a:p>
            <a:pPr algn="l"/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Výklad a procvičení </a:t>
            </a: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dnů v týdnu</a:t>
            </a:r>
          </a:p>
          <a:p>
            <a:pPr algn="l"/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Vhodné pro práci na PC i interaktivní tabuli pro žáky 5. ročníku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3491880" y="404664"/>
            <a:ext cx="2066528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WEEK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15616" y="1556792"/>
            <a:ext cx="7200800" cy="4569371"/>
          </a:xfrm>
          <a:solidFill>
            <a:srgbClr val="F6F8AA"/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MONDAY</a:t>
            </a:r>
            <a:r>
              <a:rPr lang="cs-CZ" dirty="0" smtClean="0"/>
              <a:t>				</a:t>
            </a:r>
            <a:r>
              <a:rPr lang="cs-CZ" dirty="0" smtClean="0">
                <a:solidFill>
                  <a:srgbClr val="7030A0"/>
                </a:solidFill>
              </a:rPr>
              <a:t>PONDĚLÍ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TUESDAY				ÚTERÝ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WEDNESDAY			STŘEDA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THURSDAY			ČTVRTEK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FRIDAY				PÁTEK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SATURDAY                               SOBOTA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SUNDAY </a:t>
            </a:r>
            <a:r>
              <a:rPr lang="cs-CZ" dirty="0" smtClean="0"/>
              <a:t>			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NEDĚLE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   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 </a:t>
            </a:r>
            <a:r>
              <a:rPr lang="cs-CZ" dirty="0" smtClean="0">
                <a:solidFill>
                  <a:schemeClr val="tx2"/>
                </a:solidFill>
              </a:rPr>
              <a:t>Kterým dnem začíná anglický týden?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2699792" y="476672"/>
            <a:ext cx="1800200" cy="936104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Order</a:t>
            </a:r>
            <a:r>
              <a:rPr lang="cs-CZ" dirty="0" smtClean="0"/>
              <a:t>		</a:t>
            </a:r>
            <a:r>
              <a:rPr lang="cs-CZ" sz="2000" dirty="0" smtClean="0"/>
              <a:t>Seřaď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611560" y="1484784"/>
            <a:ext cx="2736304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Monday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11560" y="4725144"/>
            <a:ext cx="2736304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Sunday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1560" y="4077072"/>
            <a:ext cx="2736304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Friday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1560" y="3429000"/>
            <a:ext cx="2736304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Tuesday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11560" y="2132856"/>
            <a:ext cx="2736304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Thursday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11560" y="2780928"/>
            <a:ext cx="2736304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Wednesday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11560" y="5373216"/>
            <a:ext cx="273630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Saturday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15" name="Vývojový diagram: spojka 14"/>
          <p:cNvSpPr/>
          <p:nvPr/>
        </p:nvSpPr>
        <p:spPr>
          <a:xfrm>
            <a:off x="3491880" y="1556792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3491880" y="2204864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3491880" y="2852936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3491880" y="3501008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3491880" y="4221088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3491880" y="4869160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3491880" y="5445224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076056" y="1412776"/>
            <a:ext cx="2952328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Sunday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076056" y="2060848"/>
            <a:ext cx="2952328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err="1" smtClean="0">
                <a:solidFill>
                  <a:prstClr val="black"/>
                </a:solidFill>
              </a:rPr>
              <a:t>Monday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076056" y="2708920"/>
            <a:ext cx="2952328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Tuesday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076056" y="3356992"/>
            <a:ext cx="2952328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Wednesday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076056" y="4077072"/>
            <a:ext cx="2952328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err="1" smtClean="0">
                <a:solidFill>
                  <a:prstClr val="black"/>
                </a:solidFill>
              </a:rPr>
              <a:t>Thursday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076056" y="4725144"/>
            <a:ext cx="2952328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Friday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076056" y="5373216"/>
            <a:ext cx="2952328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cs-CZ" sz="3200" dirty="0" err="1" smtClean="0">
                <a:solidFill>
                  <a:schemeClr val="tx1"/>
                </a:solidFill>
              </a:rPr>
              <a:t>Saturday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2" grpId="1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683568" y="332656"/>
            <a:ext cx="4968552" cy="10801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Fill in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missing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days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</a:t>
            </a:r>
            <a:r>
              <a:rPr lang="cs-CZ" sz="2000" dirty="0" smtClean="0"/>
              <a:t>Doplň  chybějící  dny</a:t>
            </a:r>
            <a:endParaRPr lang="cs-CZ" sz="20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Sunday</a:t>
            </a:r>
            <a:r>
              <a:rPr lang="cs-CZ" dirty="0" smtClean="0"/>
              <a:t>  ___________________  </a:t>
            </a:r>
            <a:r>
              <a:rPr lang="cs-CZ" dirty="0" err="1" smtClean="0"/>
              <a:t>Tuesday</a:t>
            </a:r>
            <a:endParaRPr lang="cs-CZ" dirty="0" smtClean="0"/>
          </a:p>
          <a:p>
            <a:r>
              <a:rPr lang="cs-CZ" dirty="0" err="1" smtClean="0"/>
              <a:t>Thursday</a:t>
            </a:r>
            <a:r>
              <a:rPr lang="cs-CZ" dirty="0" smtClean="0"/>
              <a:t> __________________  </a:t>
            </a:r>
            <a:r>
              <a:rPr lang="cs-CZ" dirty="0" err="1" smtClean="0"/>
              <a:t>Saturday</a:t>
            </a:r>
            <a:endParaRPr lang="cs-CZ" dirty="0" smtClean="0"/>
          </a:p>
          <a:p>
            <a:r>
              <a:rPr lang="cs-CZ" dirty="0" err="1" smtClean="0"/>
              <a:t>Tuesday</a:t>
            </a:r>
            <a:r>
              <a:rPr lang="cs-CZ" dirty="0" smtClean="0"/>
              <a:t> ___________________  </a:t>
            </a:r>
            <a:r>
              <a:rPr lang="cs-CZ" dirty="0" err="1" smtClean="0"/>
              <a:t>Thursday</a:t>
            </a:r>
            <a:endParaRPr lang="cs-CZ" dirty="0" smtClean="0"/>
          </a:p>
          <a:p>
            <a:r>
              <a:rPr lang="cs-CZ" dirty="0" err="1" smtClean="0"/>
              <a:t>Friday</a:t>
            </a:r>
            <a:r>
              <a:rPr lang="cs-CZ" dirty="0" smtClean="0"/>
              <a:t> _____________________ </a:t>
            </a:r>
            <a:r>
              <a:rPr lang="cs-CZ" dirty="0" err="1" smtClean="0"/>
              <a:t>Sunday</a:t>
            </a:r>
            <a:endParaRPr lang="cs-CZ" dirty="0" smtClean="0"/>
          </a:p>
          <a:p>
            <a:r>
              <a:rPr lang="cs-CZ" dirty="0" err="1" smtClean="0"/>
              <a:t>Monday</a:t>
            </a:r>
            <a:r>
              <a:rPr lang="cs-CZ" dirty="0" smtClean="0"/>
              <a:t> ___________________ </a:t>
            </a:r>
            <a:r>
              <a:rPr lang="cs-CZ" dirty="0" err="1" smtClean="0"/>
              <a:t>Wednesday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4211960" y="5301208"/>
            <a:ext cx="484632" cy="978408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683568" y="332656"/>
            <a:ext cx="3096344" cy="10801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Solution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				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Proveď kontrolu</a:t>
            </a:r>
            <a:endParaRPr lang="cs-CZ" sz="1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Sunday</a:t>
            </a:r>
            <a:r>
              <a:rPr lang="cs-CZ" dirty="0" smtClean="0"/>
              <a:t>  ___________________  </a:t>
            </a:r>
            <a:r>
              <a:rPr lang="cs-CZ" dirty="0" err="1" smtClean="0"/>
              <a:t>Tuesday</a:t>
            </a:r>
            <a:endParaRPr lang="cs-CZ" dirty="0" smtClean="0"/>
          </a:p>
          <a:p>
            <a:r>
              <a:rPr lang="cs-CZ" dirty="0" err="1" smtClean="0"/>
              <a:t>Thursday</a:t>
            </a:r>
            <a:r>
              <a:rPr lang="cs-CZ" dirty="0" smtClean="0"/>
              <a:t> __________________  </a:t>
            </a:r>
            <a:r>
              <a:rPr lang="cs-CZ" dirty="0" err="1" smtClean="0"/>
              <a:t>Saturday</a:t>
            </a:r>
            <a:endParaRPr lang="cs-CZ" dirty="0" smtClean="0"/>
          </a:p>
          <a:p>
            <a:r>
              <a:rPr lang="cs-CZ" dirty="0" err="1" smtClean="0"/>
              <a:t>Tuesday</a:t>
            </a:r>
            <a:r>
              <a:rPr lang="cs-CZ" dirty="0" smtClean="0"/>
              <a:t> ___________________  </a:t>
            </a:r>
            <a:r>
              <a:rPr lang="cs-CZ" dirty="0" err="1" smtClean="0"/>
              <a:t>Thursday</a:t>
            </a:r>
            <a:endParaRPr lang="cs-CZ" dirty="0" smtClean="0"/>
          </a:p>
          <a:p>
            <a:r>
              <a:rPr lang="cs-CZ" dirty="0" err="1" smtClean="0"/>
              <a:t>Friday</a:t>
            </a:r>
            <a:r>
              <a:rPr lang="cs-CZ" dirty="0" smtClean="0"/>
              <a:t> _____________________ </a:t>
            </a:r>
            <a:r>
              <a:rPr lang="cs-CZ" dirty="0" err="1" smtClean="0"/>
              <a:t>Sunday</a:t>
            </a:r>
            <a:endParaRPr lang="cs-CZ" dirty="0" smtClean="0"/>
          </a:p>
          <a:p>
            <a:r>
              <a:rPr lang="cs-CZ" dirty="0" err="1" smtClean="0"/>
              <a:t>Monday</a:t>
            </a:r>
            <a:r>
              <a:rPr lang="cs-CZ" dirty="0" smtClean="0"/>
              <a:t> ___________________ </a:t>
            </a:r>
            <a:r>
              <a:rPr lang="cs-CZ" dirty="0" err="1" smtClean="0"/>
              <a:t>Wednesday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2060848"/>
            <a:ext cx="1560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Monday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2636912"/>
            <a:ext cx="12029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Friday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3212976"/>
            <a:ext cx="2127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Wednesday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3789040"/>
            <a:ext cx="1650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Saturday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1880" y="4437112"/>
            <a:ext cx="15317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Tuesday</a:t>
            </a:r>
            <a:endParaRPr lang="cs-CZ" sz="3200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203848" y="1628800"/>
            <a:ext cx="2160240" cy="3456384"/>
            <a:chOff x="3203848" y="1916832"/>
            <a:chExt cx="2160240" cy="3456384"/>
          </a:xfrm>
        </p:grpSpPr>
        <p:sp>
          <p:nvSpPr>
            <p:cNvPr id="10" name="Obdélník 9"/>
            <p:cNvSpPr/>
            <p:nvPr/>
          </p:nvSpPr>
          <p:spPr>
            <a:xfrm>
              <a:off x="3203848" y="1916832"/>
              <a:ext cx="2160240" cy="3456384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 descr="Smajlík.WM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563888" y="2708920"/>
              <a:ext cx="1472164" cy="1656184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2627784" y="476672"/>
            <a:ext cx="2088232" cy="86409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Match</a:t>
            </a:r>
            <a:r>
              <a:rPr lang="cs-CZ" dirty="0" smtClean="0">
                <a:solidFill>
                  <a:srgbClr val="92D050"/>
                </a:solidFill>
              </a:rPr>
              <a:t>		</a:t>
            </a:r>
            <a:r>
              <a:rPr lang="cs-CZ" sz="2000" dirty="0" smtClean="0">
                <a:solidFill>
                  <a:schemeClr val="tx1"/>
                </a:solidFill>
              </a:rPr>
              <a:t>Spojte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Tuesday</a:t>
            </a:r>
            <a:r>
              <a:rPr lang="cs-CZ" dirty="0" smtClean="0"/>
              <a:t>				Pondělí</a:t>
            </a:r>
          </a:p>
          <a:p>
            <a:r>
              <a:rPr lang="cs-CZ" dirty="0" err="1" smtClean="0"/>
              <a:t>Friday</a:t>
            </a:r>
            <a:r>
              <a:rPr lang="cs-CZ" dirty="0" smtClean="0"/>
              <a:t>				Středa</a:t>
            </a:r>
          </a:p>
          <a:p>
            <a:r>
              <a:rPr lang="cs-CZ" dirty="0" err="1" smtClean="0"/>
              <a:t>Wednesday</a:t>
            </a:r>
            <a:r>
              <a:rPr lang="cs-CZ" dirty="0" smtClean="0"/>
              <a:t>			Úterý</a:t>
            </a:r>
          </a:p>
          <a:p>
            <a:r>
              <a:rPr lang="cs-CZ" dirty="0" err="1" smtClean="0"/>
              <a:t>Thursday</a:t>
            </a:r>
            <a:r>
              <a:rPr lang="cs-CZ" dirty="0" smtClean="0"/>
              <a:t>			Pátek</a:t>
            </a:r>
          </a:p>
          <a:p>
            <a:r>
              <a:rPr lang="cs-CZ" dirty="0" err="1" smtClean="0"/>
              <a:t>Saturday</a:t>
            </a:r>
            <a:r>
              <a:rPr lang="cs-CZ" dirty="0" smtClean="0"/>
              <a:t>				Čtvrtek</a:t>
            </a:r>
          </a:p>
          <a:p>
            <a:r>
              <a:rPr lang="cs-CZ" dirty="0" err="1" smtClean="0"/>
              <a:t>Monday</a:t>
            </a:r>
            <a:r>
              <a:rPr lang="cs-CZ" dirty="0" smtClean="0"/>
              <a:t>				Neděle</a:t>
            </a:r>
          </a:p>
          <a:p>
            <a:r>
              <a:rPr lang="cs-CZ" dirty="0" err="1" smtClean="0"/>
              <a:t>Sunday</a:t>
            </a:r>
            <a:r>
              <a:rPr lang="cs-CZ" dirty="0" smtClean="0"/>
              <a:t>				Sobota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  <p:pic>
        <p:nvPicPr>
          <p:cNvPr id="4" name="Picture 2" descr="C:\Users\Alena\AppData\Local\Microsoft\Windows\Temporary Internet Files\Content.IE5\Y8AXGD7B\MP9004394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068960"/>
            <a:ext cx="4890789" cy="3265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111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WEEK</vt:lpstr>
      <vt:lpstr>WEEK</vt:lpstr>
      <vt:lpstr>Order  Seřaď</vt:lpstr>
      <vt:lpstr>Fill in missing days      Doplň  chybějící  dny</vt:lpstr>
      <vt:lpstr>  Solution    Proveď kontrolu</vt:lpstr>
      <vt:lpstr>Match  Spojte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26</cp:revision>
  <dcterms:created xsi:type="dcterms:W3CDTF">2011-10-10T19:13:45Z</dcterms:created>
  <dcterms:modified xsi:type="dcterms:W3CDTF">2012-06-03T19:14:11Z</dcterms:modified>
</cp:coreProperties>
</file>