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2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8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1" qsCatId="3D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VY_32_INOVACE_08_ANGLIČTINA 5.ROČNÍK_HALLOWEEN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HALLOWEEN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A2EFF161-F158-4709-8A3D-35FFFA6855EC}">
      <dgm:prSet/>
      <dgm:spPr/>
      <dgm:t>
        <a:bodyPr/>
        <a:lstStyle/>
        <a:p>
          <a:pPr algn="l" rtl="0"/>
          <a:r>
            <a:rPr lang="cs-CZ" dirty="0" smtClean="0"/>
            <a:t>Vytvořeno: září 2011</a:t>
          </a:r>
          <a:endParaRPr lang="cs-CZ" dirty="0"/>
        </a:p>
      </dgm:t>
    </dgm:pt>
    <dgm:pt modelId="{605E2622-D8ED-4826-825F-0032B0C111E8}" type="parTrans" cxnId="{B81FE981-B560-45F5-95E9-C84F9CD08B37}">
      <dgm:prSet/>
      <dgm:spPr/>
      <dgm:t>
        <a:bodyPr/>
        <a:lstStyle/>
        <a:p>
          <a:pPr algn="l"/>
          <a:endParaRPr lang="cs-CZ"/>
        </a:p>
      </dgm:t>
    </dgm:pt>
    <dgm:pt modelId="{23FB957E-CA7C-4F7C-A7F0-4417C01F3591}" type="sibTrans" cxnId="{B81FE981-B560-45F5-95E9-C84F9CD08B37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F3EFACE5-7D7B-4923-B0B1-FF74FE53DF59}" type="pres">
      <dgm:prSet presAssocID="{A2EFF161-F158-4709-8A3D-35FFFA6855EC}" presName="vertSpace5" presStyleLbl="node1" presStyleIdx="3" presStyleCnt="6"/>
      <dgm:spPr/>
      <dgm:t>
        <a:bodyPr/>
        <a:lstStyle/>
        <a:p>
          <a:endParaRPr lang="cs-CZ"/>
        </a:p>
      </dgm:t>
    </dgm:pt>
    <dgm:pt modelId="{4CD377A8-EA87-41E3-BECB-E595624C12EC}" type="pres">
      <dgm:prSet presAssocID="{A2EFF161-F158-4709-8A3D-35FFFA6855EC}" presName="circle5" presStyleLbl="node1" presStyleIdx="4" presStyleCnt="6"/>
      <dgm:spPr/>
      <dgm:t>
        <a:bodyPr/>
        <a:lstStyle/>
        <a:p>
          <a:endParaRPr lang="cs-CZ"/>
        </a:p>
      </dgm:t>
    </dgm:pt>
    <dgm:pt modelId="{453CE4F5-B8F7-43FB-A1E0-6936211382A4}" type="pres">
      <dgm:prSet presAssocID="{A2EFF161-F158-4709-8A3D-35FFFA6855EC}" presName="rect5" presStyleLbl="alignAcc1" presStyleIdx="4" presStyleCnt="6"/>
      <dgm:spPr/>
      <dgm:t>
        <a:bodyPr/>
        <a:lstStyle/>
        <a:p>
          <a:endParaRPr lang="cs-CZ"/>
        </a:p>
      </dgm:t>
    </dgm:pt>
    <dgm:pt modelId="{8B60F1BE-D075-460D-944B-A21EB69011F6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DDDCD458-CD87-40C7-AFE9-96EB9C6F3AEA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74A707B6-C8E8-4F66-A2C1-A3608AB7A7BF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6FE7C9-0620-456B-8DE5-C8DCBAE6F2F9}" type="pres">
      <dgm:prSet presAssocID="{A2EFF161-F158-4709-8A3D-35FFFA6855E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8B216B-994E-42D8-9EDD-D627579DEA11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731A3F-6832-4080-9E56-4372408C1508}" type="presOf" srcId="{757F3AB3-0718-4624-B441-E567A8F0AB56}" destId="{333A1088-737F-45CB-B68E-254E46348037}" srcOrd="0" destOrd="0" presId="urn:microsoft.com/office/officeart/2005/8/layout/target3"/>
    <dgm:cxn modelId="{0570A14B-766A-4F92-93E5-E58603390F2C}" type="presOf" srcId="{4C35D32F-0EAB-4CD7-82EE-45574DC2A586}" destId="{A88B216B-994E-42D8-9EDD-D627579DEA11}" srcOrd="1" destOrd="0" presId="urn:microsoft.com/office/officeart/2005/8/layout/target3"/>
    <dgm:cxn modelId="{53B2E736-CFBD-4031-BEA8-DF994D5DAF93}" type="presOf" srcId="{B651F6E3-6281-48DB-9319-2AEAFDAE7572}" destId="{6BB5E863-4638-4E1D-BFDE-399D028AC4ED}" srcOrd="1" destOrd="0" presId="urn:microsoft.com/office/officeart/2005/8/layout/target3"/>
    <dgm:cxn modelId="{D123F921-7B41-405A-8977-06CD7203E868}" type="presOf" srcId="{A2EFF161-F158-4709-8A3D-35FFFA6855EC}" destId="{B26FE7C9-0620-456B-8DE5-C8DCBAE6F2F9}" srcOrd="1" destOrd="0" presId="urn:microsoft.com/office/officeart/2005/8/layout/target3"/>
    <dgm:cxn modelId="{C44CAA7B-5449-40F2-8D34-D39A6361DF91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8A8A0AD-401E-4F9F-A46D-1C86DD372B59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05D093-9424-4EB5-8004-382E5FEC73BF}" type="presOf" srcId="{B651F6E3-6281-48DB-9319-2AEAFDAE7572}" destId="{619D679B-A015-4ECF-8348-D1034C574F40}" srcOrd="0" destOrd="0" presId="urn:microsoft.com/office/officeart/2005/8/layout/target3"/>
    <dgm:cxn modelId="{CA62BA09-4540-498F-8118-D7D2561A7738}" type="presOf" srcId="{A2EFF161-F158-4709-8A3D-35FFFA6855EC}" destId="{453CE4F5-B8F7-43FB-A1E0-6936211382A4}" srcOrd="0" destOrd="0" presId="urn:microsoft.com/office/officeart/2005/8/layout/target3"/>
    <dgm:cxn modelId="{D5C13D73-78A5-4AD2-A1B3-229AB2EAA3F8}" type="presOf" srcId="{4C35D32F-0EAB-4CD7-82EE-45574DC2A586}" destId="{74A707B6-C8E8-4F66-A2C1-A3608AB7A7BF}" srcOrd="0" destOrd="0" presId="urn:microsoft.com/office/officeart/2005/8/layout/target3"/>
    <dgm:cxn modelId="{B81FE981-B560-45F5-95E9-C84F9CD08B37}" srcId="{757F3AB3-0718-4624-B441-E567A8F0AB56}" destId="{A2EFF161-F158-4709-8A3D-35FFFA6855EC}" srcOrd="4" destOrd="0" parTransId="{605E2622-D8ED-4826-825F-0032B0C111E8}" sibTransId="{23FB957E-CA7C-4F7C-A7F0-4417C01F3591}"/>
    <dgm:cxn modelId="{536D9655-23A5-489E-BCF2-1B27B346B873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981CDD-D16C-44C0-A05B-7CD6EFBC9B11}" type="presOf" srcId="{D1D4F407-5343-4D3F-B5B9-D407B03CAEB4}" destId="{AED2198E-93D5-4001-81B4-73124B309672}" srcOrd="1" destOrd="0" presId="urn:microsoft.com/office/officeart/2005/8/layout/target3"/>
    <dgm:cxn modelId="{907C301D-138C-4383-B7CE-69D7E13B5663}" type="presOf" srcId="{D1B46980-6531-4606-95E6-44980827E919}" destId="{6140AFEC-043D-4C43-A2F9-D0F5331DF3A3}" srcOrd="0" destOrd="0" presId="urn:microsoft.com/office/officeart/2005/8/layout/target3"/>
    <dgm:cxn modelId="{E77BB137-3288-4E07-841A-1AB0653BF83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1ED2C38-F314-469A-9C30-7AD08E48D1DE}" type="presParOf" srcId="{333A1088-737F-45CB-B68E-254E46348037}" destId="{F5ABB229-8D3B-4694-996A-96F23CF14429}" srcOrd="0" destOrd="0" presId="urn:microsoft.com/office/officeart/2005/8/layout/target3"/>
    <dgm:cxn modelId="{9B77FCE2-70D8-409B-A5B7-8CFAD3C57D44}" type="presParOf" srcId="{333A1088-737F-45CB-B68E-254E46348037}" destId="{F41139FD-01EE-4571-8B17-4FB00FC51163}" srcOrd="1" destOrd="0" presId="urn:microsoft.com/office/officeart/2005/8/layout/target3"/>
    <dgm:cxn modelId="{8DDB2F9D-8A13-4354-A766-9188E73E20E6}" type="presParOf" srcId="{333A1088-737F-45CB-B68E-254E46348037}" destId="{D005CE8C-CC26-4C3E-AC11-E15060ECD759}" srcOrd="2" destOrd="0" presId="urn:microsoft.com/office/officeart/2005/8/layout/target3"/>
    <dgm:cxn modelId="{6CAF36C0-B7BD-451F-A9B1-96112D0CE639}" type="presParOf" srcId="{333A1088-737F-45CB-B68E-254E46348037}" destId="{2C702D82-9B77-49B7-9568-BB8EB47C3372}" srcOrd="3" destOrd="0" presId="urn:microsoft.com/office/officeart/2005/8/layout/target3"/>
    <dgm:cxn modelId="{DE402D73-4DB0-4B67-B3AA-379096CC2811}" type="presParOf" srcId="{333A1088-737F-45CB-B68E-254E46348037}" destId="{A52A0455-90FF-4808-ABD0-F02540D31D5A}" srcOrd="4" destOrd="0" presId="urn:microsoft.com/office/officeart/2005/8/layout/target3"/>
    <dgm:cxn modelId="{A3515C44-BD28-44A4-9003-FB68485BFC94}" type="presParOf" srcId="{333A1088-737F-45CB-B68E-254E46348037}" destId="{6140AFEC-043D-4C43-A2F9-D0F5331DF3A3}" srcOrd="5" destOrd="0" presId="urn:microsoft.com/office/officeart/2005/8/layout/target3"/>
    <dgm:cxn modelId="{D6CC60A2-9E63-4BEC-A809-F17357954129}" type="presParOf" srcId="{333A1088-737F-45CB-B68E-254E46348037}" destId="{9358AC05-5D7D-4327-9F80-1AD486AEA664}" srcOrd="6" destOrd="0" presId="urn:microsoft.com/office/officeart/2005/8/layout/target3"/>
    <dgm:cxn modelId="{2EB3B0F2-0ECD-4B2C-BB1D-140165BEBDC3}" type="presParOf" srcId="{333A1088-737F-45CB-B68E-254E46348037}" destId="{313FC574-E1CD-4FB4-B054-0B805CE0447D}" srcOrd="7" destOrd="0" presId="urn:microsoft.com/office/officeart/2005/8/layout/target3"/>
    <dgm:cxn modelId="{5F752923-38A4-4F64-BAC4-AA1FB0B1BD52}" type="presParOf" srcId="{333A1088-737F-45CB-B68E-254E46348037}" destId="{619D679B-A015-4ECF-8348-D1034C574F40}" srcOrd="8" destOrd="0" presId="urn:microsoft.com/office/officeart/2005/8/layout/target3"/>
    <dgm:cxn modelId="{18FB73D6-50B5-4B0B-88A2-CFBF37C22C5A}" type="presParOf" srcId="{333A1088-737F-45CB-B68E-254E46348037}" destId="{322283A8-4A27-4CDA-BAE3-F381106A9174}" srcOrd="9" destOrd="0" presId="urn:microsoft.com/office/officeart/2005/8/layout/target3"/>
    <dgm:cxn modelId="{BFE8BE27-8FFC-40D2-A564-DDC39AFE6A1A}" type="presParOf" srcId="{333A1088-737F-45CB-B68E-254E46348037}" destId="{FFC9F71D-1B4F-4AD9-A4A6-86ADEFC8AF5C}" srcOrd="10" destOrd="0" presId="urn:microsoft.com/office/officeart/2005/8/layout/target3"/>
    <dgm:cxn modelId="{DC0FB09C-5E2B-49E2-8C76-44BC8A84F126}" type="presParOf" srcId="{333A1088-737F-45CB-B68E-254E46348037}" destId="{25B08C86-7E15-44DC-BE7F-FFB55DD49D12}" srcOrd="11" destOrd="0" presId="urn:microsoft.com/office/officeart/2005/8/layout/target3"/>
    <dgm:cxn modelId="{E00F1F01-A0A4-41DE-95D7-4A68D7001A63}" type="presParOf" srcId="{333A1088-737F-45CB-B68E-254E46348037}" destId="{F3EFACE5-7D7B-4923-B0B1-FF74FE53DF59}" srcOrd="12" destOrd="0" presId="urn:microsoft.com/office/officeart/2005/8/layout/target3"/>
    <dgm:cxn modelId="{86FC72EF-A6D9-46B2-9184-54C90EED3C57}" type="presParOf" srcId="{333A1088-737F-45CB-B68E-254E46348037}" destId="{4CD377A8-EA87-41E3-BECB-E595624C12EC}" srcOrd="13" destOrd="0" presId="urn:microsoft.com/office/officeart/2005/8/layout/target3"/>
    <dgm:cxn modelId="{66DBF186-1C20-4C37-9E72-6C8F55282938}" type="presParOf" srcId="{333A1088-737F-45CB-B68E-254E46348037}" destId="{453CE4F5-B8F7-43FB-A1E0-6936211382A4}" srcOrd="14" destOrd="0" presId="urn:microsoft.com/office/officeart/2005/8/layout/target3"/>
    <dgm:cxn modelId="{8488978F-D407-4478-8EB2-CDC0887EAE25}" type="presParOf" srcId="{333A1088-737F-45CB-B68E-254E46348037}" destId="{8B60F1BE-D075-460D-944B-A21EB69011F6}" srcOrd="15" destOrd="0" presId="urn:microsoft.com/office/officeart/2005/8/layout/target3"/>
    <dgm:cxn modelId="{0D965311-EC5E-44C1-ADBD-6F6EDD687000}" type="presParOf" srcId="{333A1088-737F-45CB-B68E-254E46348037}" destId="{DDDCD458-CD87-40C7-AFE9-96EB9C6F3AEA}" srcOrd="16" destOrd="0" presId="urn:microsoft.com/office/officeart/2005/8/layout/target3"/>
    <dgm:cxn modelId="{1D0E76A4-CE7D-4914-9531-A8B741EDF779}" type="presParOf" srcId="{333A1088-737F-45CB-B68E-254E46348037}" destId="{74A707B6-C8E8-4F66-A2C1-A3608AB7A7BF}" srcOrd="17" destOrd="0" presId="urn:microsoft.com/office/officeart/2005/8/layout/target3"/>
    <dgm:cxn modelId="{6925E353-0719-4E1B-9F38-E558875932A6}" type="presParOf" srcId="{333A1088-737F-45CB-B68E-254E46348037}" destId="{AED2198E-93D5-4001-81B4-73124B309672}" srcOrd="18" destOrd="0" presId="urn:microsoft.com/office/officeart/2005/8/layout/target3"/>
    <dgm:cxn modelId="{FDA2108D-02EC-4878-9D7A-1923FD7FD96C}" type="presParOf" srcId="{333A1088-737F-45CB-B68E-254E46348037}" destId="{2BE915AB-18AA-4053-B92C-3BFC9ED204BB}" srcOrd="19" destOrd="0" presId="urn:microsoft.com/office/officeart/2005/8/layout/target3"/>
    <dgm:cxn modelId="{B6297D2A-B41F-436F-BFD5-1807F68D3E9F}" type="presParOf" srcId="{333A1088-737F-45CB-B68E-254E46348037}" destId="{6BB5E863-4638-4E1D-BFDE-399D028AC4ED}" srcOrd="20" destOrd="0" presId="urn:microsoft.com/office/officeart/2005/8/layout/target3"/>
    <dgm:cxn modelId="{167B3901-2EA1-4749-A3D3-562B2B8FEEBA}" type="presParOf" srcId="{333A1088-737F-45CB-B68E-254E46348037}" destId="{5A5FFA88-C948-4069-8E93-59FA12366E83}" srcOrd="21" destOrd="0" presId="urn:microsoft.com/office/officeart/2005/8/layout/target3"/>
    <dgm:cxn modelId="{4CD91805-B170-47D0-A5D7-D570633F689C}" type="presParOf" srcId="{333A1088-737F-45CB-B68E-254E46348037}" destId="{B26FE7C9-0620-456B-8DE5-C8DCBAE6F2F9}" srcOrd="22" destOrd="0" presId="urn:microsoft.com/office/officeart/2005/8/layout/target3"/>
    <dgm:cxn modelId="{2EC71EEA-7B50-40B0-B2E8-CE81C5FD5DCB}" type="presParOf" srcId="{333A1088-737F-45CB-B68E-254E46348037}" destId="{A88B216B-994E-42D8-9EDD-D627579DEA1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-153898"/>
                <a:satOff val="10260"/>
                <a:lumOff val="13395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-153898"/>
                <a:satOff val="10260"/>
                <a:lumOff val="13395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-153898"/>
                <a:satOff val="10260"/>
                <a:lumOff val="1339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153898"/>
              <a:satOff val="10260"/>
              <a:lumOff val="1339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Alena Darebná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-307796"/>
                <a:satOff val="20520"/>
                <a:lumOff val="26790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-307796"/>
                <a:satOff val="20520"/>
                <a:lumOff val="26790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-307796"/>
                <a:satOff val="20520"/>
                <a:lumOff val="267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307796"/>
              <a:satOff val="20520"/>
              <a:lumOff val="267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VY_32_INOVACE_08_ANGLIČTINA 5.ROČNÍK_HALLOWEEN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-461694"/>
                <a:satOff val="30780"/>
                <a:lumOff val="40185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-461694"/>
                <a:satOff val="30780"/>
                <a:lumOff val="40185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-461694"/>
                <a:satOff val="30780"/>
                <a:lumOff val="4018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461694"/>
              <a:satOff val="30780"/>
              <a:lumOff val="4018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HALLOWEEN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4CD377A8-EA87-41E3-BECB-E595624C12EC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-307796"/>
                <a:satOff val="20520"/>
                <a:lumOff val="26790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-307796"/>
                <a:satOff val="20520"/>
                <a:lumOff val="26790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-307796"/>
                <a:satOff val="20520"/>
                <a:lumOff val="267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53CE4F5-B8F7-43FB-A1E0-6936211382A4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307796"/>
              <a:satOff val="20520"/>
              <a:lumOff val="267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září 2011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DDDCD458-CD87-40C7-AFE9-96EB9C6F3AE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shade val="50000"/>
                <a:hueOff val="-153898"/>
                <a:satOff val="10260"/>
                <a:lumOff val="13395"/>
                <a:alphaOff val="0"/>
                <a:shade val="51000"/>
                <a:satMod val="130000"/>
              </a:schemeClr>
            </a:gs>
            <a:gs pos="80000">
              <a:schemeClr val="accent6">
                <a:shade val="50000"/>
                <a:hueOff val="-153898"/>
                <a:satOff val="10260"/>
                <a:lumOff val="13395"/>
                <a:alphaOff val="0"/>
                <a:shade val="93000"/>
                <a:satMod val="130000"/>
              </a:schemeClr>
            </a:gs>
            <a:gs pos="100000">
              <a:schemeClr val="accent6">
                <a:shade val="50000"/>
                <a:hueOff val="-153898"/>
                <a:satOff val="10260"/>
                <a:lumOff val="1339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A707B6-C8E8-4F66-A2C1-A3608AB7A7BF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shade val="50000"/>
              <a:hueOff val="-153898"/>
              <a:satOff val="10260"/>
              <a:lumOff val="1339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697EF-DAB9-44EB-A8BB-1361EDF5672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ECD6-7DDE-4EE2-B0B4-B990AC720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697EF-DAB9-44EB-A8BB-1361EDF5672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ECD6-7DDE-4EE2-B0B4-B990AC720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697EF-DAB9-44EB-A8BB-1361EDF5672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ECD6-7DDE-4EE2-B0B4-B990AC720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697EF-DAB9-44EB-A8BB-1361EDF5672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ECD6-7DDE-4EE2-B0B4-B990AC720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697EF-DAB9-44EB-A8BB-1361EDF5672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ECD6-7DDE-4EE2-B0B4-B990AC720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697EF-DAB9-44EB-A8BB-1361EDF5672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ECD6-7DDE-4EE2-B0B4-B990AC720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697EF-DAB9-44EB-A8BB-1361EDF5672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ECD6-7DDE-4EE2-B0B4-B990AC720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697EF-DAB9-44EB-A8BB-1361EDF5672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ECD6-7DDE-4EE2-B0B4-B990AC720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697EF-DAB9-44EB-A8BB-1361EDF5672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ECD6-7DDE-4EE2-B0B4-B990AC720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697EF-DAB9-44EB-A8BB-1361EDF5672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ECD6-7DDE-4EE2-B0B4-B990AC720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697EF-DAB9-44EB-A8BB-1361EDF5672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ECD6-7DDE-4EE2-B0B4-B990AC720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6697EF-DAB9-44EB-A8BB-1361EDF5672A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A0ECD6-7DDE-4EE2-B0B4-B990AC720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564904"/>
            <a:ext cx="7772400" cy="603498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rgbClr val="7030A0"/>
                </a:solidFill>
              </a:rPr>
              <a:t>Anotace</a:t>
            </a:r>
            <a:endParaRPr lang="cs-CZ" sz="1800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356992"/>
            <a:ext cx="6400800" cy="1752600"/>
          </a:xfrm>
        </p:spPr>
        <p:txBody>
          <a:bodyPr>
            <a:normAutofit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Určeno pro procvičení </a:t>
            </a:r>
            <a:r>
              <a:rPr lang="cs-CZ" sz="2400" b="1" dirty="0" smtClean="0">
                <a:solidFill>
                  <a:schemeClr val="tx1"/>
                </a:solidFill>
              </a:rPr>
              <a:t>svátků a jejich symbolů</a:t>
            </a:r>
          </a:p>
          <a:p>
            <a:pPr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Možno použít na PC i interaktivní tabuli</a:t>
            </a:r>
          </a:p>
          <a:p>
            <a:pPr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Vhodné pro žáky 5. ročníku (lze použít i pro mladší žáky 1. stupně ZŠ)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51720" y="476672"/>
            <a:ext cx="6336704" cy="2952328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HALLOWEEN</a:t>
            </a:r>
            <a:endParaRPr lang="cs-CZ" sz="8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8" name="Picture 2" descr="C:\Program Files (x86)\Microsoft Office\MEDIA\CAGCAT10\j030549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725144"/>
            <a:ext cx="1966594" cy="16139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440160"/>
          </a:xfrm>
        </p:spPr>
        <p:txBody>
          <a:bodyPr>
            <a:normAutofit fontScale="90000"/>
          </a:bodyPr>
          <a:lstStyle/>
          <a:p>
            <a:r>
              <a:rPr lang="cs-CZ" sz="67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HALLOWEEN</a:t>
            </a:r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</a:br>
            <a:endParaRPr lang="cs-CZ" dirty="0"/>
          </a:p>
        </p:txBody>
      </p:sp>
      <p:pic>
        <p:nvPicPr>
          <p:cNvPr id="6" name="Picture 3" descr="C:\Users\Alena\AppData\Local\Microsoft\Windows\Temporary Internet Files\Content.IE5\PWE99ZHM\MC900382563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836712"/>
            <a:ext cx="2348345" cy="2348345"/>
          </a:xfrm>
          <a:prstGeom prst="rect">
            <a:avLst/>
          </a:prstGeom>
          <a:noFill/>
        </p:spPr>
      </p:pic>
      <p:pic>
        <p:nvPicPr>
          <p:cNvPr id="7" name="Picture 4" descr="C:\Users\Alena\AppData\Local\Microsoft\Windows\Temporary Internet Files\Content.IE5\XFZ2XDBR\MC9004137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276872"/>
            <a:ext cx="4595813" cy="3360737"/>
          </a:xfrm>
          <a:prstGeom prst="rect">
            <a:avLst/>
          </a:prstGeom>
          <a:noFill/>
        </p:spPr>
      </p:pic>
      <p:sp>
        <p:nvSpPr>
          <p:cNvPr id="9" name="Výbuch 1 8"/>
          <p:cNvSpPr/>
          <p:nvPr/>
        </p:nvSpPr>
        <p:spPr>
          <a:xfrm>
            <a:off x="467544" y="1196752"/>
            <a:ext cx="3816424" cy="1008112"/>
          </a:xfrm>
          <a:prstGeom prst="irregularSeal1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GHOST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buch 1 10"/>
          <p:cNvSpPr/>
          <p:nvPr/>
        </p:nvSpPr>
        <p:spPr>
          <a:xfrm>
            <a:off x="5327576" y="2996952"/>
            <a:ext cx="3816424" cy="1008112"/>
          </a:xfrm>
          <a:prstGeom prst="irregularSeal1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WITCH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3" name="Picture 4" descr="C:\Users\Alena\AppData\Local\Microsoft\Windows\Temporary Internet Files\Content.IE5\PWE99ZHM\MC9003264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4293096"/>
            <a:ext cx="1828800" cy="1829714"/>
          </a:xfrm>
          <a:prstGeom prst="rect">
            <a:avLst/>
          </a:prstGeom>
          <a:noFill/>
        </p:spPr>
      </p:pic>
      <p:sp>
        <p:nvSpPr>
          <p:cNvPr id="16" name="Výbuch 1 15"/>
          <p:cNvSpPr/>
          <p:nvPr/>
        </p:nvSpPr>
        <p:spPr>
          <a:xfrm>
            <a:off x="3635896" y="5517232"/>
            <a:ext cx="3816424" cy="1008112"/>
          </a:xfrm>
          <a:prstGeom prst="irregularSeal1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BLACK CAT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HALLOWEEN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Alena\AppData\Local\Microsoft\Windows\Temporary Internet Files\Content.IE5\Y8AXGD7B\MC9004127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60648"/>
            <a:ext cx="2614943" cy="3437299"/>
          </a:xfrm>
          <a:prstGeom prst="rect">
            <a:avLst/>
          </a:prstGeom>
          <a:noFill/>
        </p:spPr>
      </p:pic>
      <p:pic>
        <p:nvPicPr>
          <p:cNvPr id="1027" name="Picture 3" descr="C:\Users\Alena\AppData\Local\Microsoft\Windows\Temporary Internet Files\Content.IE5\XFZ2XDBR\MC9003049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725144"/>
            <a:ext cx="1825142" cy="1026871"/>
          </a:xfrm>
          <a:prstGeom prst="rect">
            <a:avLst/>
          </a:prstGeom>
          <a:noFill/>
        </p:spPr>
      </p:pic>
      <p:pic>
        <p:nvPicPr>
          <p:cNvPr id="8" name="Picture 2" descr="C:\Program Files (x86)\Microsoft Office\MEDIA\CAGCAT10\j0305493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437112"/>
            <a:ext cx="1810512" cy="1485900"/>
          </a:xfrm>
          <a:prstGeom prst="rect">
            <a:avLst/>
          </a:prstGeom>
          <a:noFill/>
        </p:spPr>
      </p:pic>
      <p:sp>
        <p:nvSpPr>
          <p:cNvPr id="10" name="Výbuch 1 9"/>
          <p:cNvSpPr/>
          <p:nvPr/>
        </p:nvSpPr>
        <p:spPr>
          <a:xfrm>
            <a:off x="611560" y="5661248"/>
            <a:ext cx="3816424" cy="1008112"/>
          </a:xfrm>
          <a:prstGeom prst="irregularSeal1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PUMPKIN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buch 1 10"/>
          <p:cNvSpPr/>
          <p:nvPr/>
        </p:nvSpPr>
        <p:spPr>
          <a:xfrm>
            <a:off x="611560" y="3429000"/>
            <a:ext cx="3816424" cy="1008112"/>
          </a:xfrm>
          <a:prstGeom prst="irregularSeal1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SKELETON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buch 1 11"/>
          <p:cNvSpPr/>
          <p:nvPr/>
        </p:nvSpPr>
        <p:spPr>
          <a:xfrm>
            <a:off x="5076056" y="5661248"/>
            <a:ext cx="3816424" cy="1008112"/>
          </a:xfrm>
          <a:prstGeom prst="irregularSeal1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BAT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34" name="Picture 10" descr="C:\Users\Alena\AppData\Local\Microsoft\Windows\Temporary Internet Files\Content.IE5\PWE99ZHM\MC90032966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2276872"/>
            <a:ext cx="1109050" cy="1795604"/>
          </a:xfrm>
          <a:prstGeom prst="rect">
            <a:avLst/>
          </a:prstGeom>
          <a:noFill/>
        </p:spPr>
      </p:pic>
      <p:sp>
        <p:nvSpPr>
          <p:cNvPr id="20" name="Výbuch 1 19"/>
          <p:cNvSpPr/>
          <p:nvPr/>
        </p:nvSpPr>
        <p:spPr>
          <a:xfrm>
            <a:off x="5327576" y="3645024"/>
            <a:ext cx="3816424" cy="1008112"/>
          </a:xfrm>
          <a:prstGeom prst="irregularSeal1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OWL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35" name="Picture 11" descr="C:\Users\Alena\AppData\Local\Microsoft\Windows\Temporary Internet Files\Content.IE5\ZQ9BQQ8Z\MC90038322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260648"/>
            <a:ext cx="1470355" cy="1849831"/>
          </a:xfrm>
          <a:prstGeom prst="rect">
            <a:avLst/>
          </a:prstGeom>
          <a:noFill/>
        </p:spPr>
      </p:pic>
      <p:sp>
        <p:nvSpPr>
          <p:cNvPr id="22" name="Výbuch 1 21"/>
          <p:cNvSpPr/>
          <p:nvPr/>
        </p:nvSpPr>
        <p:spPr>
          <a:xfrm>
            <a:off x="5327576" y="1988840"/>
            <a:ext cx="3816424" cy="1008112"/>
          </a:xfrm>
          <a:prstGeom prst="irregularSeal1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WAMPIRE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" dur="1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animClr clrSpc="rgb">
                                      <p:cBhvr>
                                        <p:cTn id="11" dur="1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12" dur="1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1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0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Alena\AppData\Local\Microsoft\Windows\Temporary Internet Files\Content.IE5\XFZ2XDBR\MC9004105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2996952"/>
            <a:ext cx="4485992" cy="3441826"/>
          </a:xfrm>
          <a:prstGeom prst="rect">
            <a:avLst/>
          </a:prstGeom>
          <a:noFill/>
        </p:spPr>
      </p:pic>
      <p:pic>
        <p:nvPicPr>
          <p:cNvPr id="5" name="Picture 5" descr="C:\Users\Alena\AppData\Local\Microsoft\Windows\Temporary Internet Files\Content.IE5\ZQ9BQQ8Z\MC90041057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4664"/>
            <a:ext cx="5371186" cy="369691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971600" y="4653136"/>
            <a:ext cx="4104456" cy="864096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HALLOWEEN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HALLOWEEN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29048" y="1"/>
            <a:ext cx="531495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-576573" y="1831635"/>
            <a:ext cx="6480719" cy="3108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	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rgbClr val="0070C0"/>
                </a:solidFill>
                <a:effectLst/>
                <a:latin typeface="Arial Unicode MS" pitchFamily="34" charset="-128"/>
                <a:cs typeface="Arial" pitchFamily="34" charset="0"/>
              </a:rPr>
              <a:t>Across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Unicode MS" pitchFamily="34" charset="-128"/>
                <a:cs typeface="Arial" pitchFamily="34" charset="0"/>
              </a:rPr>
              <a:t>: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>
                <a:latin typeface="Arial Unicode MS" pitchFamily="34" charset="-128"/>
                <a:cs typeface="Arial" pitchFamily="34" charset="0"/>
              </a:rPr>
              <a:t>	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3. sova </a:t>
            </a:r>
            <a:endParaRPr lang="cs-CZ" sz="2800" dirty="0">
              <a:latin typeface="Arial Unicode MS" pitchFamily="34" charset="-128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	5. kostra </a:t>
            </a:r>
            <a:endParaRPr lang="cs-CZ" sz="2800" dirty="0">
              <a:latin typeface="Arial Unicode MS" pitchFamily="34" charset="-128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	6. netopýr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	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>
                <a:latin typeface="Arial Unicode MS" pitchFamily="34" charset="-128"/>
                <a:cs typeface="Arial" pitchFamily="34" charset="0"/>
              </a:rPr>
              <a:t>	</a:t>
            </a:r>
            <a:r>
              <a:rPr kumimoji="0" lang="cs-CZ" sz="2800" b="0" i="0" u="sng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Unicode MS" pitchFamily="34" charset="-128"/>
                <a:cs typeface="Arial" pitchFamily="34" charset="0"/>
              </a:rPr>
              <a:t>Down: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>
                <a:latin typeface="Arial Unicode MS" pitchFamily="34" charset="-128"/>
                <a:cs typeface="Arial" pitchFamily="34" charset="0"/>
              </a:rPr>
              <a:t>	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1. dýně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5536" y="5013176"/>
            <a:ext cx="14638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  <a:latin typeface="Arial Unicode MS" pitchFamily="34" charset="-128"/>
                <a:cs typeface="Arial" pitchFamily="34" charset="0"/>
              </a:rPr>
              <a:t>2. duch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5589240"/>
            <a:ext cx="28083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  <a:latin typeface="Arial Unicode MS" pitchFamily="34" charset="-128"/>
                <a:cs typeface="Arial" pitchFamily="34" charset="0"/>
              </a:rPr>
              <a:t>4. černá kočka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dirty="0"/>
          </a:p>
        </p:txBody>
      </p:sp>
      <p:sp>
        <p:nvSpPr>
          <p:cNvPr id="9" name="Šipka dolů 8">
            <a:hlinkClick r:id="" action="ppaction://hlinkshowjump?jump=nextslide"/>
          </p:cNvPr>
          <p:cNvSpPr/>
          <p:nvPr/>
        </p:nvSpPr>
        <p:spPr>
          <a:xfrm>
            <a:off x="7668344" y="5229200"/>
            <a:ext cx="484632" cy="978408"/>
          </a:xfrm>
          <a:prstGeom prst="down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HALLOWEEN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Solution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29048" y="1"/>
            <a:ext cx="531495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-576573" y="1831635"/>
            <a:ext cx="6480719" cy="3108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	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rgbClr val="0070C0"/>
                </a:solidFill>
                <a:effectLst/>
                <a:latin typeface="Arial Unicode MS" pitchFamily="34" charset="-128"/>
                <a:cs typeface="Arial" pitchFamily="34" charset="0"/>
              </a:rPr>
              <a:t>Across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Unicode MS" pitchFamily="34" charset="-128"/>
                <a:cs typeface="Arial" pitchFamily="34" charset="0"/>
              </a:rPr>
              <a:t>: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>
                <a:latin typeface="Arial Unicode MS" pitchFamily="34" charset="-128"/>
                <a:cs typeface="Arial" pitchFamily="34" charset="0"/>
              </a:rPr>
              <a:t>	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3. sova </a:t>
            </a:r>
            <a:endParaRPr lang="cs-CZ" sz="2800" dirty="0">
              <a:latin typeface="Arial Unicode MS" pitchFamily="34" charset="-128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	5. kostra </a:t>
            </a:r>
            <a:endParaRPr lang="cs-CZ" sz="2800" dirty="0">
              <a:latin typeface="Arial Unicode MS" pitchFamily="34" charset="-128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	6. netopýr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	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>
                <a:latin typeface="Arial Unicode MS" pitchFamily="34" charset="-128"/>
                <a:cs typeface="Arial" pitchFamily="34" charset="0"/>
              </a:rPr>
              <a:t>	</a:t>
            </a:r>
            <a:r>
              <a:rPr kumimoji="0" lang="cs-CZ" sz="2800" b="0" i="0" u="sng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Arial Unicode MS" pitchFamily="34" charset="-128"/>
                <a:cs typeface="Arial" pitchFamily="34" charset="0"/>
              </a:rPr>
              <a:t>Down: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>
                <a:latin typeface="Arial Unicode MS" pitchFamily="34" charset="-128"/>
                <a:cs typeface="Arial" pitchFamily="34" charset="0"/>
              </a:rPr>
              <a:t>	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1. dýně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5536" y="5013176"/>
            <a:ext cx="14638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  <a:latin typeface="Arial Unicode MS" pitchFamily="34" charset="-128"/>
                <a:cs typeface="Arial" pitchFamily="34" charset="0"/>
              </a:rPr>
              <a:t>2. duch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5589240"/>
            <a:ext cx="28083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  <a:latin typeface="Arial Unicode MS" pitchFamily="34" charset="-128"/>
                <a:cs typeface="Arial" pitchFamily="34" charset="0"/>
              </a:rPr>
              <a:t>4. černá kočka</a:t>
            </a: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8024" y="404664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90872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1484784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1988840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2492896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2996952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3501008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476672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90872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76256" y="1484784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76256" y="1988840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76256" y="249289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868144" y="1988840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96136" y="2492896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96136" y="508518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796136" y="2996952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796136" y="45091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796136" y="350100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796136" y="400506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300192" y="5085184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796136" y="5589240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283968" y="2492896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292080" y="249289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300192" y="249289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380312" y="2492896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884368" y="2492896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308304" y="148478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884368" y="1484784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364088" y="508518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pic>
        <p:nvPicPr>
          <p:cNvPr id="44" name="Picture 2" descr="C:\Users\Alena\AppData\Local\Microsoft\Windows\Temporary Internet Files\Content.IE5\XFZ2XDBR\MC9004404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3212976"/>
            <a:ext cx="1572800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smtClean="0"/>
              <a:t>Použité zdroje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r>
              <a:rPr lang="cs-CZ" dirty="0" smtClean="0"/>
              <a:t>http://puzzlemaker.discoveryeducation.com</a:t>
            </a:r>
            <a:endParaRPr lang="cs-CZ" dirty="0"/>
          </a:p>
        </p:txBody>
      </p:sp>
      <p:pic>
        <p:nvPicPr>
          <p:cNvPr id="4" name="Obrázek 3" descr="NETOPÝR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6136" y="4221088"/>
            <a:ext cx="1590675" cy="13239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117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HALLOWEEN </vt:lpstr>
      <vt:lpstr>HALLOWEEN</vt:lpstr>
      <vt:lpstr>Snímek 5</vt:lpstr>
      <vt:lpstr>HALLOWEEN</vt:lpstr>
      <vt:lpstr>HALLOWEEN Solution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12</cp:revision>
  <dcterms:created xsi:type="dcterms:W3CDTF">2012-02-13T18:21:39Z</dcterms:created>
  <dcterms:modified xsi:type="dcterms:W3CDTF">2012-06-03T19:12:25Z</dcterms:modified>
</cp:coreProperties>
</file>