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2" r:id="rId4"/>
    <p:sldId id="261" r:id="rId5"/>
    <p:sldId id="263" r:id="rId6"/>
    <p:sldId id="258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VY_32_INOVACE_09_ANGLIČTINA 5.ROČNÍK_PŘEDLOŽKY MÍSTA 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PŘEDLOŽKY MÍSTA 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BF188312-7397-4DF1-8B14-2BA355F8B2E7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61DCBFFF-0AB5-4C95-A916-66EFCC13218B}" type="parTrans" cxnId="{168DBDC8-D6EA-4140-B728-AD77AC89FFB1}">
      <dgm:prSet/>
      <dgm:spPr/>
      <dgm:t>
        <a:bodyPr/>
        <a:lstStyle/>
        <a:p>
          <a:pPr algn="l"/>
          <a:endParaRPr lang="cs-CZ"/>
        </a:p>
      </dgm:t>
    </dgm:pt>
    <dgm:pt modelId="{E2273E8C-DD77-43EE-AD90-023286973470}" type="sibTrans" cxnId="{168DBDC8-D6EA-4140-B728-AD77AC89FFB1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73D9BC5-983C-4CFF-9A7D-C59971B043AF}" type="pres">
      <dgm:prSet presAssocID="{BF188312-7397-4DF1-8B14-2BA355F8B2E7}" presName="vertSpace5" presStyleLbl="node1" presStyleIdx="3" presStyleCnt="6"/>
      <dgm:spPr/>
      <dgm:t>
        <a:bodyPr/>
        <a:lstStyle/>
        <a:p>
          <a:endParaRPr lang="cs-CZ"/>
        </a:p>
      </dgm:t>
    </dgm:pt>
    <dgm:pt modelId="{54B0AA71-FB33-41F3-8203-D8EFA034801F}" type="pres">
      <dgm:prSet presAssocID="{BF188312-7397-4DF1-8B14-2BA355F8B2E7}" presName="circle5" presStyleLbl="node1" presStyleIdx="4" presStyleCnt="6"/>
      <dgm:spPr/>
      <dgm:t>
        <a:bodyPr/>
        <a:lstStyle/>
        <a:p>
          <a:endParaRPr lang="cs-CZ"/>
        </a:p>
      </dgm:t>
    </dgm:pt>
    <dgm:pt modelId="{1B430FF9-3824-493C-B441-FCB09109AC6F}" type="pres">
      <dgm:prSet presAssocID="{BF188312-7397-4DF1-8B14-2BA355F8B2E7}" presName="rect5" presStyleLbl="alignAcc1" presStyleIdx="4" presStyleCnt="6"/>
      <dgm:spPr/>
      <dgm:t>
        <a:bodyPr/>
        <a:lstStyle/>
        <a:p>
          <a:endParaRPr lang="cs-CZ"/>
        </a:p>
      </dgm:t>
    </dgm:pt>
    <dgm:pt modelId="{F14B6604-032A-4FB7-8029-6F7BA00FEC42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8226560-C01A-4367-B3C6-98C4045A3384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71ED4B5C-9EDA-46D0-AB5A-F9C7A482FBD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8800BF-4356-4997-A813-835558C610AC}" type="pres">
      <dgm:prSet presAssocID="{BF188312-7397-4DF1-8B14-2BA355F8B2E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3238BB-2885-459F-8234-66BDE8CC3FB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107FF4-1EC3-4471-92D8-A7CA1394F53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B000886-9A68-43AD-B155-9324F59AA608}" type="presOf" srcId="{D1D4F407-5343-4D3F-B5B9-D407B03CAEB4}" destId="{AED2198E-93D5-4001-81B4-73124B309672}" srcOrd="1" destOrd="0" presId="urn:microsoft.com/office/officeart/2005/8/layout/target3"/>
    <dgm:cxn modelId="{B305E9A2-1099-4660-87D5-336B5A239BA7}" type="presOf" srcId="{B651F6E3-6281-48DB-9319-2AEAFDAE7572}" destId="{6BB5E863-4638-4E1D-BFDE-399D028AC4ED}" srcOrd="1" destOrd="0" presId="urn:microsoft.com/office/officeart/2005/8/layout/target3"/>
    <dgm:cxn modelId="{62442FC9-9114-4604-B81B-F0CD6FA4C779}" type="presOf" srcId="{D1D4F407-5343-4D3F-B5B9-D407B03CAEB4}" destId="{D005CE8C-CC26-4C3E-AC11-E15060ECD759}" srcOrd="0" destOrd="0" presId="urn:microsoft.com/office/officeart/2005/8/layout/target3"/>
    <dgm:cxn modelId="{CFC4C14D-BD75-4E28-BE8F-920696B92440}" type="presOf" srcId="{4C35D32F-0EAB-4CD7-82EE-45574DC2A586}" destId="{9F3238BB-2885-459F-8234-66BDE8CC3FBA}" srcOrd="1" destOrd="0" presId="urn:microsoft.com/office/officeart/2005/8/layout/target3"/>
    <dgm:cxn modelId="{168DBDC8-D6EA-4140-B728-AD77AC89FFB1}" srcId="{757F3AB3-0718-4624-B441-E567A8F0AB56}" destId="{BF188312-7397-4DF1-8B14-2BA355F8B2E7}" srcOrd="4" destOrd="0" parTransId="{61DCBFFF-0AB5-4C95-A916-66EFCC13218B}" sibTransId="{E2273E8C-DD77-43EE-AD90-023286973470}"/>
    <dgm:cxn modelId="{4F1CE65C-BCF5-41AF-AA75-480A696A31D8}" type="presOf" srcId="{BF188312-7397-4DF1-8B14-2BA355F8B2E7}" destId="{158800BF-4356-4997-A813-835558C610AC}" srcOrd="1" destOrd="0" presId="urn:microsoft.com/office/officeart/2005/8/layout/target3"/>
    <dgm:cxn modelId="{BE319481-0485-4F61-932D-095D776AAD71}" type="presOf" srcId="{4C35D32F-0EAB-4CD7-82EE-45574DC2A586}" destId="{71ED4B5C-9EDA-46D0-AB5A-F9C7A482FBDE}" srcOrd="0" destOrd="0" presId="urn:microsoft.com/office/officeart/2005/8/layout/target3"/>
    <dgm:cxn modelId="{7749F6DF-7FC3-4506-8F7F-130E47B46BC8}" type="presOf" srcId="{B651F6E3-6281-48DB-9319-2AEAFDAE7572}" destId="{619D679B-A015-4ECF-8348-D1034C574F40}" srcOrd="0" destOrd="0" presId="urn:microsoft.com/office/officeart/2005/8/layout/target3"/>
    <dgm:cxn modelId="{B59B8968-7B06-40F7-A86C-DD3EA149F8F5}" type="presOf" srcId="{D8197B8C-B260-4A16-BDF4-0947B075E274}" destId="{25B08C86-7E15-44DC-BE7F-FFB55DD49D12}" srcOrd="0" destOrd="0" presId="urn:microsoft.com/office/officeart/2005/8/layout/target3"/>
    <dgm:cxn modelId="{7E00C926-C84D-4A8E-A9AB-AA8B9C87328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463D2B-D25B-4FE8-827F-7C49109BE98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E91A290-DB3F-4ED6-BB39-99D5BE5C83C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FF515C-211D-43B3-89EB-E5D2B386CA9C}" type="presOf" srcId="{BF188312-7397-4DF1-8B14-2BA355F8B2E7}" destId="{1B430FF9-3824-493C-B441-FCB09109AC6F}" srcOrd="0" destOrd="0" presId="urn:microsoft.com/office/officeart/2005/8/layout/target3"/>
    <dgm:cxn modelId="{A3E30B2E-A2A5-4014-8E30-2069001FA424}" type="presParOf" srcId="{333A1088-737F-45CB-B68E-254E46348037}" destId="{F5ABB229-8D3B-4694-996A-96F23CF14429}" srcOrd="0" destOrd="0" presId="urn:microsoft.com/office/officeart/2005/8/layout/target3"/>
    <dgm:cxn modelId="{D3166508-32DD-47BC-984F-258AACCB27CF}" type="presParOf" srcId="{333A1088-737F-45CB-B68E-254E46348037}" destId="{F41139FD-01EE-4571-8B17-4FB00FC51163}" srcOrd="1" destOrd="0" presId="urn:microsoft.com/office/officeart/2005/8/layout/target3"/>
    <dgm:cxn modelId="{663382E7-2520-49DB-8287-F78F3F64F7A8}" type="presParOf" srcId="{333A1088-737F-45CB-B68E-254E46348037}" destId="{D005CE8C-CC26-4C3E-AC11-E15060ECD759}" srcOrd="2" destOrd="0" presId="urn:microsoft.com/office/officeart/2005/8/layout/target3"/>
    <dgm:cxn modelId="{00A18223-9EAF-4106-A83F-BF4A4A4AF54F}" type="presParOf" srcId="{333A1088-737F-45CB-B68E-254E46348037}" destId="{2C702D82-9B77-49B7-9568-BB8EB47C3372}" srcOrd="3" destOrd="0" presId="urn:microsoft.com/office/officeart/2005/8/layout/target3"/>
    <dgm:cxn modelId="{AE0487CF-3D2E-47B4-B53E-FACA9834400D}" type="presParOf" srcId="{333A1088-737F-45CB-B68E-254E46348037}" destId="{A52A0455-90FF-4808-ABD0-F02540D31D5A}" srcOrd="4" destOrd="0" presId="urn:microsoft.com/office/officeart/2005/8/layout/target3"/>
    <dgm:cxn modelId="{E1D9F03D-2CA6-4272-B8AF-70588D47A468}" type="presParOf" srcId="{333A1088-737F-45CB-B68E-254E46348037}" destId="{6140AFEC-043D-4C43-A2F9-D0F5331DF3A3}" srcOrd="5" destOrd="0" presId="urn:microsoft.com/office/officeart/2005/8/layout/target3"/>
    <dgm:cxn modelId="{86EF658E-8DDC-4520-A83E-07270FA0710C}" type="presParOf" srcId="{333A1088-737F-45CB-B68E-254E46348037}" destId="{9358AC05-5D7D-4327-9F80-1AD486AEA664}" srcOrd="6" destOrd="0" presId="urn:microsoft.com/office/officeart/2005/8/layout/target3"/>
    <dgm:cxn modelId="{267127D3-FC1B-423F-B6A1-B5A02DFDDD2F}" type="presParOf" srcId="{333A1088-737F-45CB-B68E-254E46348037}" destId="{313FC574-E1CD-4FB4-B054-0B805CE0447D}" srcOrd="7" destOrd="0" presId="urn:microsoft.com/office/officeart/2005/8/layout/target3"/>
    <dgm:cxn modelId="{105BD2BD-035D-43BA-BF53-05F48C8196EC}" type="presParOf" srcId="{333A1088-737F-45CB-B68E-254E46348037}" destId="{619D679B-A015-4ECF-8348-D1034C574F40}" srcOrd="8" destOrd="0" presId="urn:microsoft.com/office/officeart/2005/8/layout/target3"/>
    <dgm:cxn modelId="{36B9AA76-0C1B-479F-BEDC-9A08B17D3F86}" type="presParOf" srcId="{333A1088-737F-45CB-B68E-254E46348037}" destId="{322283A8-4A27-4CDA-BAE3-F381106A9174}" srcOrd="9" destOrd="0" presId="urn:microsoft.com/office/officeart/2005/8/layout/target3"/>
    <dgm:cxn modelId="{00D887BD-DBB0-461F-9A77-7030BB67DA9A}" type="presParOf" srcId="{333A1088-737F-45CB-B68E-254E46348037}" destId="{FFC9F71D-1B4F-4AD9-A4A6-86ADEFC8AF5C}" srcOrd="10" destOrd="0" presId="urn:microsoft.com/office/officeart/2005/8/layout/target3"/>
    <dgm:cxn modelId="{A1263AE1-D1EC-46BB-94F1-3EE96DCA2166}" type="presParOf" srcId="{333A1088-737F-45CB-B68E-254E46348037}" destId="{25B08C86-7E15-44DC-BE7F-FFB55DD49D12}" srcOrd="11" destOrd="0" presId="urn:microsoft.com/office/officeart/2005/8/layout/target3"/>
    <dgm:cxn modelId="{6A343AAE-91EF-411B-89C5-214C9FAA0C20}" type="presParOf" srcId="{333A1088-737F-45CB-B68E-254E46348037}" destId="{273D9BC5-983C-4CFF-9A7D-C59971B043AF}" srcOrd="12" destOrd="0" presId="urn:microsoft.com/office/officeart/2005/8/layout/target3"/>
    <dgm:cxn modelId="{C1354378-ABA8-4EFD-AEAB-737E696E46A1}" type="presParOf" srcId="{333A1088-737F-45CB-B68E-254E46348037}" destId="{54B0AA71-FB33-41F3-8203-D8EFA034801F}" srcOrd="13" destOrd="0" presId="urn:microsoft.com/office/officeart/2005/8/layout/target3"/>
    <dgm:cxn modelId="{1C5A5256-D6B3-46C5-8CD2-7F3172742147}" type="presParOf" srcId="{333A1088-737F-45CB-B68E-254E46348037}" destId="{1B430FF9-3824-493C-B441-FCB09109AC6F}" srcOrd="14" destOrd="0" presId="urn:microsoft.com/office/officeart/2005/8/layout/target3"/>
    <dgm:cxn modelId="{642BE363-ECA2-47E5-AAB1-3998D416342A}" type="presParOf" srcId="{333A1088-737F-45CB-B68E-254E46348037}" destId="{F14B6604-032A-4FB7-8029-6F7BA00FEC42}" srcOrd="15" destOrd="0" presId="urn:microsoft.com/office/officeart/2005/8/layout/target3"/>
    <dgm:cxn modelId="{8F9924AE-B044-4051-B2A4-EF3E6A7822DF}" type="presParOf" srcId="{333A1088-737F-45CB-B68E-254E46348037}" destId="{48226560-C01A-4367-B3C6-98C4045A3384}" srcOrd="16" destOrd="0" presId="urn:microsoft.com/office/officeart/2005/8/layout/target3"/>
    <dgm:cxn modelId="{D8457D03-A45D-41C8-B159-DB63DB4CC02E}" type="presParOf" srcId="{333A1088-737F-45CB-B68E-254E46348037}" destId="{71ED4B5C-9EDA-46D0-AB5A-F9C7A482FBDE}" srcOrd="17" destOrd="0" presId="urn:microsoft.com/office/officeart/2005/8/layout/target3"/>
    <dgm:cxn modelId="{FE8FF396-9BD0-4008-935E-ADD8244662CA}" type="presParOf" srcId="{333A1088-737F-45CB-B68E-254E46348037}" destId="{AED2198E-93D5-4001-81B4-73124B309672}" srcOrd="18" destOrd="0" presId="urn:microsoft.com/office/officeart/2005/8/layout/target3"/>
    <dgm:cxn modelId="{B775E777-5D6D-4519-A2AF-492E26278325}" type="presParOf" srcId="{333A1088-737F-45CB-B68E-254E46348037}" destId="{2BE915AB-18AA-4053-B92C-3BFC9ED204BB}" srcOrd="19" destOrd="0" presId="urn:microsoft.com/office/officeart/2005/8/layout/target3"/>
    <dgm:cxn modelId="{12551C7A-A2C7-4D1F-964A-7FABAA1F8D34}" type="presParOf" srcId="{333A1088-737F-45CB-B68E-254E46348037}" destId="{6BB5E863-4638-4E1D-BFDE-399D028AC4ED}" srcOrd="20" destOrd="0" presId="urn:microsoft.com/office/officeart/2005/8/layout/target3"/>
    <dgm:cxn modelId="{51931908-583A-4A97-9EEA-552E122B3ABF}" type="presParOf" srcId="{333A1088-737F-45CB-B68E-254E46348037}" destId="{5A5FFA88-C948-4069-8E93-59FA12366E83}" srcOrd="21" destOrd="0" presId="urn:microsoft.com/office/officeart/2005/8/layout/target3"/>
    <dgm:cxn modelId="{62EE1D98-73C1-445F-B412-81967658D706}" type="presParOf" srcId="{333A1088-737F-45CB-B68E-254E46348037}" destId="{158800BF-4356-4997-A813-835558C610AC}" srcOrd="22" destOrd="0" presId="urn:microsoft.com/office/officeart/2005/8/layout/target3"/>
    <dgm:cxn modelId="{94416A94-5700-4215-996F-A64C0778E8DD}" type="presParOf" srcId="{333A1088-737F-45CB-B68E-254E46348037}" destId="{9F3238BB-2885-459F-8234-66BDE8CC3FB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892954"/>
            <a:satOff val="5380"/>
            <a:lumOff val="43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1785908"/>
            <a:satOff val="10760"/>
            <a:lumOff val="86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VY_32_INOVACE_09_ANGLIČTINA 5.ROČNÍK_PŘEDLOŽKY MÍSTA 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2678862"/>
            <a:satOff val="16139"/>
            <a:lumOff val="129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PŘEDLOŽKY MÍSTA 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54B0AA71-FB33-41F3-8203-D8EFA03480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3571816"/>
            <a:satOff val="21519"/>
            <a:lumOff val="172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430FF9-3824-493C-B441-FCB09109AC6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srpen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8226560-C01A-4367-B3C6-98C4045A338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ED4B5C-9EDA-46D0-AB5A-F9C7A482FBD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450A1-E885-433D-B8B5-BA770D84C2D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86C9B5-ED1E-4ED0-989C-36A74641BF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543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Připravit si kopie snímku pro 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1198AF-D4AD-4FB2-BBD7-B59399D1153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891AC-3EF3-4900-96AF-4F9B3E96220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F326B-941B-4B28-A38E-E8A9FF30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Alena\AppData\Local\Microsoft\Windows\Temporary Internet Files\Content.IE5\XFZ2XDBR\MP900439480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3068960"/>
            <a:ext cx="4039985" cy="302998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</a:t>
            </a:r>
            <a:br>
              <a:rPr lang="cs-CZ" sz="2800" dirty="0" smtClean="0"/>
            </a:br>
            <a:r>
              <a:rPr lang="cs-CZ" sz="2800" dirty="0" smtClean="0"/>
              <a:t>		</a:t>
            </a:r>
            <a:r>
              <a:rPr lang="cs-CZ" sz="3600" b="1" dirty="0" smtClean="0">
                <a:solidFill>
                  <a:srgbClr val="7030A0"/>
                </a:solidFill>
              </a:rPr>
              <a:t>PŘEDLOŽKY MÍSTA I.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Určeno pro žáky 5. ročníku</a:t>
            </a:r>
          </a:p>
          <a:p>
            <a:r>
              <a:rPr lang="cs-CZ" sz="2400" dirty="0" smtClean="0"/>
              <a:t>Prezentace určená pro PC nebo interaktivní tabuli</a:t>
            </a:r>
          </a:p>
          <a:p>
            <a:r>
              <a:rPr lang="cs-CZ" sz="2400" dirty="0" smtClean="0"/>
              <a:t>Opakování předložek místa </a:t>
            </a:r>
            <a:r>
              <a:rPr lang="cs-CZ" sz="2400" b="1" dirty="0" smtClean="0"/>
              <a:t>on, in, </a:t>
            </a:r>
            <a:r>
              <a:rPr lang="cs-CZ" sz="2400" b="1" dirty="0" err="1" smtClean="0"/>
              <a:t>under</a:t>
            </a:r>
            <a:r>
              <a:rPr lang="cs-CZ" sz="2400" b="1" dirty="0" smtClean="0"/>
              <a:t> </a:t>
            </a:r>
            <a:r>
              <a:rPr lang="cs-CZ" sz="2400" dirty="0" smtClean="0"/>
              <a:t>- 3. – 5. snímek</a:t>
            </a:r>
          </a:p>
          <a:p>
            <a:r>
              <a:rPr lang="cs-CZ" sz="2400" dirty="0" smtClean="0"/>
              <a:t>Doplňování vět – 6. – 7. snímek</a:t>
            </a:r>
          </a:p>
          <a:p>
            <a:r>
              <a:rPr lang="cs-CZ" sz="2400" dirty="0" smtClean="0"/>
              <a:t>Zdroje snímek 9.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Předložka</a:t>
            </a:r>
            <a:endParaRPr lang="cs-CZ" dirty="0"/>
          </a:p>
        </p:txBody>
      </p:sp>
      <p:pic>
        <p:nvPicPr>
          <p:cNvPr id="3074" name="Picture 2" descr="C:\Users\Alena\AppData\Local\Microsoft\Windows\Temporary Internet Files\Content.IE5\PWE99ZHM\MP9004072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2088746" cy="3131591"/>
          </a:xfrm>
          <a:prstGeom prst="rect">
            <a:avLst/>
          </a:prstGeom>
          <a:noFill/>
        </p:spPr>
      </p:pic>
      <p:pic>
        <p:nvPicPr>
          <p:cNvPr id="3075" name="Picture 3" descr="C:\Users\Alena\AppData\Local\Microsoft\Windows\Temporary Internet Files\Content.IE5\ZQ9BQQ8Z\MP9004022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348880"/>
            <a:ext cx="2088746" cy="3131591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707904" y="332656"/>
            <a:ext cx="2160240" cy="100811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on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47864" y="5733256"/>
            <a:ext cx="2520280" cy="86409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What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on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top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things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16" descr="C:\Users\Alena\AppData\Local\Microsoft\Windows\Temporary Internet Files\Content.IE5\Y8AXGD7B\MP9004312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132856"/>
            <a:ext cx="2780928" cy="30310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</a:t>
            </a:r>
            <a:endParaRPr lang="cs-CZ" dirty="0"/>
          </a:p>
        </p:txBody>
      </p:sp>
      <p:pic>
        <p:nvPicPr>
          <p:cNvPr id="2060" name="Picture 12" descr="C:\Users\Alena\AppData\Local\Microsoft\Windows\Temporary Internet Files\Content.IE5\PWE99ZHM\MP9004016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996952"/>
            <a:ext cx="2081784" cy="3121152"/>
          </a:xfrm>
          <a:prstGeom prst="rect">
            <a:avLst/>
          </a:prstGeom>
          <a:noFill/>
        </p:spPr>
      </p:pic>
      <p:pic>
        <p:nvPicPr>
          <p:cNvPr id="2061" name="Picture 13" descr="C:\Users\Alena\AppData\Local\Microsoft\Windows\Temporary Internet Files\Content.IE5\ZQ9BQQ8Z\MP90043181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00808"/>
            <a:ext cx="3018782" cy="4525963"/>
          </a:xfrm>
          <a:prstGeom prst="rect">
            <a:avLst/>
          </a:prstGeom>
          <a:noFill/>
        </p:spPr>
      </p:pic>
      <p:pic>
        <p:nvPicPr>
          <p:cNvPr id="2063" name="Picture 15" descr="C:\Users\Alena\AppData\Local\Microsoft\Windows\Temporary Internet Files\Content.IE5\Y8AXGD7B\MM90028363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5373216"/>
            <a:ext cx="904875" cy="590550"/>
          </a:xfrm>
          <a:prstGeom prst="rect">
            <a:avLst/>
          </a:prstGeom>
          <a:noFill/>
        </p:spPr>
      </p:pic>
      <p:sp>
        <p:nvSpPr>
          <p:cNvPr id="18" name="Zaoblený obdélník 17"/>
          <p:cNvSpPr/>
          <p:nvPr/>
        </p:nvSpPr>
        <p:spPr>
          <a:xfrm>
            <a:off x="2843808" y="6093296"/>
            <a:ext cx="280831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Who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in </a:t>
            </a:r>
            <a:r>
              <a:rPr lang="cs-CZ" sz="20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…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563888" y="1268760"/>
            <a:ext cx="1656184" cy="100811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in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2070" name="Picture 22" descr="C:\Users\Alena\AppData\Local\Microsoft\Windows\Temporary Internet Files\Content.IE5\Y8AXGD7B\MC9003537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492896"/>
            <a:ext cx="2164873" cy="2607893"/>
          </a:xfrm>
          <a:prstGeom prst="rect">
            <a:avLst/>
          </a:prstGeom>
          <a:noFill/>
        </p:spPr>
      </p:pic>
      <p:pic>
        <p:nvPicPr>
          <p:cNvPr id="2071" name="Picture 2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5576" y="1052736"/>
            <a:ext cx="1830629" cy="1149401"/>
          </a:xfrm>
          <a:prstGeom prst="rect">
            <a:avLst/>
          </a:prstGeom>
          <a:noFill/>
        </p:spPr>
      </p:pic>
      <p:pic>
        <p:nvPicPr>
          <p:cNvPr id="2074" name="Picture 26" descr="C:\Users\Alena\AppData\Local\Microsoft\Windows\Temporary Internet Files\Content.IE5\PWE99ZHM\MC9002873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692696"/>
            <a:ext cx="1914808" cy="11678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Předložka</a:t>
            </a:r>
            <a:endParaRPr lang="cs-CZ" dirty="0"/>
          </a:p>
        </p:txBody>
      </p:sp>
      <p:pic>
        <p:nvPicPr>
          <p:cNvPr id="4105" name="Picture 9" descr="C:\Users\Alena\AppData\Local\Microsoft\Windows\Temporary Internet Files\Content.IE5\PWE99ZHM\MP900402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2496312" cy="3121152"/>
          </a:xfrm>
          <a:prstGeom prst="rect">
            <a:avLst/>
          </a:prstGeom>
          <a:noFill/>
        </p:spPr>
      </p:pic>
      <p:pic>
        <p:nvPicPr>
          <p:cNvPr id="4110" name="Picture 14" descr="C:\Users\Alena\AppData\Local\Microsoft\Windows\Temporary Internet Files\Content.IE5\Y8AXGD7B\MP9003999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844824"/>
            <a:ext cx="2081784" cy="3121152"/>
          </a:xfrm>
          <a:prstGeom prst="rect">
            <a:avLst/>
          </a:prstGeom>
          <a:noFill/>
        </p:spPr>
      </p:pic>
      <p:pic>
        <p:nvPicPr>
          <p:cNvPr id="20" name="Picture 16" descr="C:\Users\Alena\AppData\Local\Microsoft\Windows\Temporary Internet Files\Content.IE5\Y8AXGD7B\MP900431270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276872"/>
            <a:ext cx="2780607" cy="3894085"/>
          </a:xfrm>
          <a:prstGeom prst="rect">
            <a:avLst/>
          </a:prstGeom>
          <a:noFill/>
        </p:spPr>
      </p:pic>
      <p:sp>
        <p:nvSpPr>
          <p:cNvPr id="23" name="Elipsa 22"/>
          <p:cNvSpPr/>
          <p:nvPr/>
        </p:nvSpPr>
        <p:spPr>
          <a:xfrm>
            <a:off x="3707904" y="332656"/>
            <a:ext cx="2016224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under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předložky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on, in,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under</a:t>
            </a:r>
            <a:endParaRPr lang="cs-CZ" dirty="0"/>
          </a:p>
        </p:txBody>
      </p:sp>
      <p:pic>
        <p:nvPicPr>
          <p:cNvPr id="4" name="Picture 2" descr="C:\Users\Alena\AppData\Local\Microsoft\Windows\Temporary Internet Files\Content.IE5\XFZ2XDBR\MP90043948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276872"/>
            <a:ext cx="4039985" cy="302998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1700808"/>
            <a:ext cx="4248472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apple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______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desk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4797152"/>
            <a:ext cx="432048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books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are _________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chair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3212976"/>
            <a:ext cx="432048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desk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build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_________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chair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lena\AppData\Local\Microsoft\Windows\Temporary Internet Files\Content.IE5\XFZ2XDBR\MP90043948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2276872"/>
            <a:ext cx="4038600" cy="303166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Opakuj předložky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620688"/>
            <a:ext cx="4398640" cy="525658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</a:t>
            </a:r>
          </a:p>
          <a:p>
            <a:endParaRPr lang="cs-CZ" dirty="0" smtClean="0"/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pencil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desk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</a:t>
            </a:r>
          </a:p>
        </p:txBody>
      </p:sp>
      <p:sp>
        <p:nvSpPr>
          <p:cNvPr id="6" name="Elipsa 5"/>
          <p:cNvSpPr/>
          <p:nvPr/>
        </p:nvSpPr>
        <p:spPr>
          <a:xfrm>
            <a:off x="1619672" y="170080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on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645024"/>
            <a:ext cx="1152128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in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63688" y="5373216"/>
            <a:ext cx="1440160" cy="792088"/>
          </a:xfrm>
          <a:prstGeom prst="round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under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1196752"/>
            <a:ext cx="3672408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apple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desk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2852936"/>
            <a:ext cx="4104456" cy="36004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books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under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chair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5976" y="4005064"/>
            <a:ext cx="446449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pencil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exercise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book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5445224"/>
            <a:ext cx="3960440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desk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build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chair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smtClean="0"/>
              <a:t>Použité zdroje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1760</TotalTime>
  <Words>190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   PŘEDLOŽKY MÍSTA I.</vt:lpstr>
      <vt:lpstr>Předložka</vt:lpstr>
      <vt:lpstr>Předložka</vt:lpstr>
      <vt:lpstr>Předložka</vt:lpstr>
      <vt:lpstr>Zopakuj si předložky on, in, under</vt:lpstr>
      <vt:lpstr>Opakuj předložky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91</cp:revision>
  <dcterms:created xsi:type="dcterms:W3CDTF">2011-10-17T18:20:28Z</dcterms:created>
  <dcterms:modified xsi:type="dcterms:W3CDTF">2012-05-22T19:24:15Z</dcterms:modified>
</cp:coreProperties>
</file>