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59" r:id="rId2"/>
    <p:sldId id="260" r:id="rId3"/>
    <p:sldId id="256" r:id="rId4"/>
    <p:sldId id="263" r:id="rId5"/>
    <p:sldId id="264" r:id="rId6"/>
    <p:sldId id="265" r:id="rId7"/>
    <p:sldId id="262" r:id="rId8"/>
    <p:sldId id="26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4" d="100"/>
          <a:sy n="74" d="100"/>
        </p:scale>
        <p:origin x="-1770" y="-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algn="l" rtl="0"/>
          <a:r>
            <a:rPr lang="cs-CZ" dirty="0" smtClean="0"/>
            <a:t>VY_32_INOVACE_10_ANGLIČTINA 5.ROČNÍK_PŘEDLOŽKY ČASU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pPr algn="l"/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pPr algn="l"/>
          <a:endParaRPr lang="cs-CZ"/>
        </a:p>
      </dgm:t>
    </dgm:pt>
    <dgm:pt modelId="{D1D4F407-5343-4D3F-B5B9-D407B03CAEB4}">
      <dgm:prSet/>
      <dgm:spPr/>
      <dgm:t>
        <a:bodyPr/>
        <a:lstStyle/>
        <a:p>
          <a:pPr algn="l"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pPr algn="l"/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pPr algn="l"/>
          <a:endParaRPr lang="cs-CZ"/>
        </a:p>
      </dgm:t>
    </dgm:pt>
    <dgm:pt modelId="{D1B46980-6531-4606-95E6-44980827E919}">
      <dgm:prSet/>
      <dgm:spPr/>
      <dgm:t>
        <a:bodyPr/>
        <a:lstStyle/>
        <a:p>
          <a:pPr algn="l" rtl="0"/>
          <a:r>
            <a:rPr lang="cs-CZ" dirty="0" smtClean="0"/>
            <a:t>AUTOR: Alena Darebná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pPr algn="l"/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pPr algn="l"/>
          <a:endParaRPr lang="cs-CZ"/>
        </a:p>
      </dgm:t>
    </dgm:pt>
    <dgm:pt modelId="{D8197B8C-B260-4A16-BDF4-0947B075E274}">
      <dgm:prSet/>
      <dgm:spPr/>
      <dgm:t>
        <a:bodyPr/>
        <a:lstStyle/>
        <a:p>
          <a:pPr algn="l" rtl="0"/>
          <a:r>
            <a:rPr lang="cs-CZ" dirty="0" smtClean="0"/>
            <a:t>Téma: PŘEDLOŽKY ČASU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pPr algn="l"/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pPr algn="l"/>
          <a:endParaRPr lang="cs-CZ"/>
        </a:p>
      </dgm:t>
    </dgm:pt>
    <dgm:pt modelId="{4C35D32F-0EAB-4CD7-82EE-45574DC2A586}">
      <dgm:prSet/>
      <dgm:spPr/>
      <dgm:t>
        <a:bodyPr/>
        <a:lstStyle/>
        <a:p>
          <a:pPr algn="l"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pPr algn="l"/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pPr algn="l"/>
          <a:endParaRPr lang="cs-CZ"/>
        </a:p>
      </dgm:t>
    </dgm:pt>
    <dgm:pt modelId="{23A216D6-76D0-4F44-ACAE-370E7C245E10}">
      <dgm:prSet/>
      <dgm:spPr/>
      <dgm:t>
        <a:bodyPr/>
        <a:lstStyle/>
        <a:p>
          <a:pPr algn="l" rtl="0"/>
          <a:r>
            <a:rPr lang="cs-CZ" dirty="0" smtClean="0"/>
            <a:t>Vytvořeno: září 2011</a:t>
          </a:r>
          <a:endParaRPr lang="cs-CZ" dirty="0"/>
        </a:p>
      </dgm:t>
    </dgm:pt>
    <dgm:pt modelId="{B108DC4A-B83D-4F84-9F2B-C27FF7B85A15}" type="parTrans" cxnId="{F7B4C616-8F1E-4329-B75C-147A67DAFE28}">
      <dgm:prSet/>
      <dgm:spPr/>
      <dgm:t>
        <a:bodyPr/>
        <a:lstStyle/>
        <a:p>
          <a:pPr algn="l"/>
          <a:endParaRPr lang="cs-CZ"/>
        </a:p>
      </dgm:t>
    </dgm:pt>
    <dgm:pt modelId="{3E55142E-AFB7-4484-BE27-9D07EE342E4F}" type="sibTrans" cxnId="{F7B4C616-8F1E-4329-B75C-147A67DAFE28}">
      <dgm:prSet/>
      <dgm:spPr/>
      <dgm:t>
        <a:bodyPr/>
        <a:lstStyle/>
        <a:p>
          <a:pPr algn="l"/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B5C90C0B-FDCB-48DA-8B77-40C2640E9E9E}" type="pres">
      <dgm:prSet presAssocID="{23A216D6-76D0-4F44-ACAE-370E7C245E10}" presName="vertSpace5" presStyleLbl="node1" presStyleIdx="3" presStyleCnt="6"/>
      <dgm:spPr/>
      <dgm:t>
        <a:bodyPr/>
        <a:lstStyle/>
        <a:p>
          <a:endParaRPr lang="cs-CZ"/>
        </a:p>
      </dgm:t>
    </dgm:pt>
    <dgm:pt modelId="{8678E2FB-353C-4FCF-B9D5-401BAB990D62}" type="pres">
      <dgm:prSet presAssocID="{23A216D6-76D0-4F44-ACAE-370E7C245E10}" presName="circle5" presStyleLbl="node1" presStyleIdx="4" presStyleCnt="6"/>
      <dgm:spPr/>
      <dgm:t>
        <a:bodyPr/>
        <a:lstStyle/>
        <a:p>
          <a:endParaRPr lang="cs-CZ"/>
        </a:p>
      </dgm:t>
    </dgm:pt>
    <dgm:pt modelId="{E1F9149D-BF3D-456E-A129-07A1C9EDADE7}" type="pres">
      <dgm:prSet presAssocID="{23A216D6-76D0-4F44-ACAE-370E7C245E10}" presName="rect5" presStyleLbl="alignAcc1" presStyleIdx="4" presStyleCnt="6"/>
      <dgm:spPr/>
      <dgm:t>
        <a:bodyPr/>
        <a:lstStyle/>
        <a:p>
          <a:endParaRPr lang="cs-CZ"/>
        </a:p>
      </dgm:t>
    </dgm:pt>
    <dgm:pt modelId="{E42E99EF-219F-4ABD-9564-A4280D8EA9F0}" type="pres">
      <dgm:prSet presAssocID="{4C35D32F-0EAB-4CD7-82EE-45574DC2A586}" presName="vertSpace6" presStyleLbl="node1" presStyleIdx="4" presStyleCnt="6"/>
      <dgm:spPr/>
      <dgm:t>
        <a:bodyPr/>
        <a:lstStyle/>
        <a:p>
          <a:endParaRPr lang="cs-CZ"/>
        </a:p>
      </dgm:t>
    </dgm:pt>
    <dgm:pt modelId="{E9A1FF91-E459-4B76-87AE-5B0495F59B24}" type="pres">
      <dgm:prSet presAssocID="{4C35D32F-0EAB-4CD7-82EE-45574DC2A586}" presName="circle6" presStyleLbl="node1" presStyleIdx="5" presStyleCnt="6"/>
      <dgm:spPr/>
      <dgm:t>
        <a:bodyPr/>
        <a:lstStyle/>
        <a:p>
          <a:endParaRPr lang="cs-CZ"/>
        </a:p>
      </dgm:t>
    </dgm:pt>
    <dgm:pt modelId="{F89E8A2A-50F5-4E24-B20C-47B3A74F1A9A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E9086A5-6310-484B-9977-7B8741EFEEB0}" type="pres">
      <dgm:prSet presAssocID="{23A216D6-76D0-4F44-ACAE-370E7C245E10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EC2AD95-A696-4781-9638-66A3B6348474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917DD73-7600-4EE9-AD4B-A513709271E5}" type="presOf" srcId="{B651F6E3-6281-48DB-9319-2AEAFDAE7572}" destId="{619D679B-A015-4ECF-8348-D1034C574F40}" srcOrd="0" destOrd="0" presId="urn:microsoft.com/office/officeart/2005/8/layout/target3"/>
    <dgm:cxn modelId="{F7B4C616-8F1E-4329-B75C-147A67DAFE28}" srcId="{757F3AB3-0718-4624-B441-E567A8F0AB56}" destId="{23A216D6-76D0-4F44-ACAE-370E7C245E10}" srcOrd="4" destOrd="0" parTransId="{B108DC4A-B83D-4F84-9F2B-C27FF7B85A15}" sibTransId="{3E55142E-AFB7-4484-BE27-9D07EE342E4F}"/>
    <dgm:cxn modelId="{81540416-D7EC-4530-B912-0CDC9353597F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087C31E-AEA7-4D3D-AE4D-6187012D4BD8}" type="presOf" srcId="{23A216D6-76D0-4F44-ACAE-370E7C245E10}" destId="{E1F9149D-BF3D-456E-A129-07A1C9EDADE7}" srcOrd="0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9176D968-4228-48C3-B61E-B1E5DB843F48}" type="presOf" srcId="{4C35D32F-0EAB-4CD7-82EE-45574DC2A586}" destId="{F89E8A2A-50F5-4E24-B20C-47B3A74F1A9A}" srcOrd="0" destOrd="0" presId="urn:microsoft.com/office/officeart/2005/8/layout/target3"/>
    <dgm:cxn modelId="{F48112F3-B348-4701-93B4-729C458D6DFD}" type="presOf" srcId="{4C35D32F-0EAB-4CD7-82EE-45574DC2A586}" destId="{7EC2AD95-A696-4781-9638-66A3B6348474}" srcOrd="1" destOrd="0" presId="urn:microsoft.com/office/officeart/2005/8/layout/target3"/>
    <dgm:cxn modelId="{4C0076DA-8BF0-4E83-88C3-9ECABCB9B24F}" type="presOf" srcId="{D1B46980-6531-4606-95E6-44980827E919}" destId="{2BE915AB-18AA-4053-B92C-3BFC9ED204BB}" srcOrd="1" destOrd="0" presId="urn:microsoft.com/office/officeart/2005/8/layout/target3"/>
    <dgm:cxn modelId="{A866F9CF-3A4E-49DF-A18D-0EAC26548605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B8A3C751-AE6E-473E-92E3-86A397E876AA}" type="presOf" srcId="{757F3AB3-0718-4624-B441-E567A8F0AB56}" destId="{333A1088-737F-45CB-B68E-254E46348037}" srcOrd="0" destOrd="0" presId="urn:microsoft.com/office/officeart/2005/8/layout/target3"/>
    <dgm:cxn modelId="{5B726D56-9942-4701-926B-AADF8F110714}" type="presOf" srcId="{D1D4F407-5343-4D3F-B5B9-D407B03CAEB4}" destId="{AED2198E-93D5-4001-81B4-73124B309672}" srcOrd="1" destOrd="0" presId="urn:microsoft.com/office/officeart/2005/8/layout/target3"/>
    <dgm:cxn modelId="{21C8ECB3-AAA2-4660-A26E-1B77C60D904C}" type="presOf" srcId="{23A216D6-76D0-4F44-ACAE-370E7C245E10}" destId="{CE9086A5-6310-484B-9977-7B8741EFEEB0}" srcOrd="1" destOrd="0" presId="urn:microsoft.com/office/officeart/2005/8/layout/target3"/>
    <dgm:cxn modelId="{444D1F72-3458-42FF-AB47-81DF86AF335C}" type="presOf" srcId="{D1B46980-6531-4606-95E6-44980827E919}" destId="{6140AFEC-043D-4C43-A2F9-D0F5331DF3A3}" srcOrd="0" destOrd="0" presId="urn:microsoft.com/office/officeart/2005/8/layout/target3"/>
    <dgm:cxn modelId="{2457A862-6CCC-4E02-9068-27C9EB654E82}" type="presOf" srcId="{D8197B8C-B260-4A16-BDF4-0947B075E274}" destId="{25B08C86-7E15-44DC-BE7F-FFB55DD49D12}" srcOrd="0" destOrd="0" presId="urn:microsoft.com/office/officeart/2005/8/layout/target3"/>
    <dgm:cxn modelId="{779A5D03-54FA-4250-AD12-582D05871EA2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8361DFB-1616-4F6C-9048-871102E6C0AC}" type="presParOf" srcId="{333A1088-737F-45CB-B68E-254E46348037}" destId="{F5ABB229-8D3B-4694-996A-96F23CF14429}" srcOrd="0" destOrd="0" presId="urn:microsoft.com/office/officeart/2005/8/layout/target3"/>
    <dgm:cxn modelId="{74F6FA09-741E-4B96-9D4B-B00A3BFF0824}" type="presParOf" srcId="{333A1088-737F-45CB-B68E-254E46348037}" destId="{F41139FD-01EE-4571-8B17-4FB00FC51163}" srcOrd="1" destOrd="0" presId="urn:microsoft.com/office/officeart/2005/8/layout/target3"/>
    <dgm:cxn modelId="{DAB67872-F5BA-4E75-9036-0B6E8064B5DD}" type="presParOf" srcId="{333A1088-737F-45CB-B68E-254E46348037}" destId="{D005CE8C-CC26-4C3E-AC11-E15060ECD759}" srcOrd="2" destOrd="0" presId="urn:microsoft.com/office/officeart/2005/8/layout/target3"/>
    <dgm:cxn modelId="{BA897043-C502-4CE7-B317-A58B97482054}" type="presParOf" srcId="{333A1088-737F-45CB-B68E-254E46348037}" destId="{2C702D82-9B77-49B7-9568-BB8EB47C3372}" srcOrd="3" destOrd="0" presId="urn:microsoft.com/office/officeart/2005/8/layout/target3"/>
    <dgm:cxn modelId="{07B9FFBC-79DA-4D7C-878C-1D79E1C2C6CE}" type="presParOf" srcId="{333A1088-737F-45CB-B68E-254E46348037}" destId="{A52A0455-90FF-4808-ABD0-F02540D31D5A}" srcOrd="4" destOrd="0" presId="urn:microsoft.com/office/officeart/2005/8/layout/target3"/>
    <dgm:cxn modelId="{8554AC3D-F83D-4A36-B7CA-14216D8C67CE}" type="presParOf" srcId="{333A1088-737F-45CB-B68E-254E46348037}" destId="{6140AFEC-043D-4C43-A2F9-D0F5331DF3A3}" srcOrd="5" destOrd="0" presId="urn:microsoft.com/office/officeart/2005/8/layout/target3"/>
    <dgm:cxn modelId="{BE6C53FB-8332-45C0-9EC2-80ED36929EF6}" type="presParOf" srcId="{333A1088-737F-45CB-B68E-254E46348037}" destId="{9358AC05-5D7D-4327-9F80-1AD486AEA664}" srcOrd="6" destOrd="0" presId="urn:microsoft.com/office/officeart/2005/8/layout/target3"/>
    <dgm:cxn modelId="{0B1ABCE7-5F9E-4716-8533-24123ADD6E36}" type="presParOf" srcId="{333A1088-737F-45CB-B68E-254E46348037}" destId="{313FC574-E1CD-4FB4-B054-0B805CE0447D}" srcOrd="7" destOrd="0" presId="urn:microsoft.com/office/officeart/2005/8/layout/target3"/>
    <dgm:cxn modelId="{E3174030-DB01-422A-86BE-083012CB7E11}" type="presParOf" srcId="{333A1088-737F-45CB-B68E-254E46348037}" destId="{619D679B-A015-4ECF-8348-D1034C574F40}" srcOrd="8" destOrd="0" presId="urn:microsoft.com/office/officeart/2005/8/layout/target3"/>
    <dgm:cxn modelId="{D4E942A3-5263-4650-9FED-EC86E7769221}" type="presParOf" srcId="{333A1088-737F-45CB-B68E-254E46348037}" destId="{322283A8-4A27-4CDA-BAE3-F381106A9174}" srcOrd="9" destOrd="0" presId="urn:microsoft.com/office/officeart/2005/8/layout/target3"/>
    <dgm:cxn modelId="{93976F77-FAFE-47EB-B4F0-CC1A1C80AFE4}" type="presParOf" srcId="{333A1088-737F-45CB-B68E-254E46348037}" destId="{FFC9F71D-1B4F-4AD9-A4A6-86ADEFC8AF5C}" srcOrd="10" destOrd="0" presId="urn:microsoft.com/office/officeart/2005/8/layout/target3"/>
    <dgm:cxn modelId="{9602B640-B901-4EFD-ABC0-1310F4134D5D}" type="presParOf" srcId="{333A1088-737F-45CB-B68E-254E46348037}" destId="{25B08C86-7E15-44DC-BE7F-FFB55DD49D12}" srcOrd="11" destOrd="0" presId="urn:microsoft.com/office/officeart/2005/8/layout/target3"/>
    <dgm:cxn modelId="{AEC2C7A6-AF49-4AA3-93E3-6DF70EFF99FB}" type="presParOf" srcId="{333A1088-737F-45CB-B68E-254E46348037}" destId="{B5C90C0B-FDCB-48DA-8B77-40C2640E9E9E}" srcOrd="12" destOrd="0" presId="urn:microsoft.com/office/officeart/2005/8/layout/target3"/>
    <dgm:cxn modelId="{3C21B0CC-7654-41E2-B16A-E0293B150F87}" type="presParOf" srcId="{333A1088-737F-45CB-B68E-254E46348037}" destId="{8678E2FB-353C-4FCF-B9D5-401BAB990D62}" srcOrd="13" destOrd="0" presId="urn:microsoft.com/office/officeart/2005/8/layout/target3"/>
    <dgm:cxn modelId="{6D18DD18-CFB5-4DAF-928E-2326A4D259CE}" type="presParOf" srcId="{333A1088-737F-45CB-B68E-254E46348037}" destId="{E1F9149D-BF3D-456E-A129-07A1C9EDADE7}" srcOrd="14" destOrd="0" presId="urn:microsoft.com/office/officeart/2005/8/layout/target3"/>
    <dgm:cxn modelId="{DA7AD7FA-3B5E-4776-B35B-A994972A0F17}" type="presParOf" srcId="{333A1088-737F-45CB-B68E-254E46348037}" destId="{E42E99EF-219F-4ABD-9564-A4280D8EA9F0}" srcOrd="15" destOrd="0" presId="urn:microsoft.com/office/officeart/2005/8/layout/target3"/>
    <dgm:cxn modelId="{C3413D14-A434-4CBC-B080-2B4CCF6EB1CC}" type="presParOf" srcId="{333A1088-737F-45CB-B68E-254E46348037}" destId="{E9A1FF91-E459-4B76-87AE-5B0495F59B24}" srcOrd="16" destOrd="0" presId="urn:microsoft.com/office/officeart/2005/8/layout/target3"/>
    <dgm:cxn modelId="{86C5F919-06A7-4808-BE42-7F69845EFD41}" type="presParOf" srcId="{333A1088-737F-45CB-B68E-254E46348037}" destId="{F89E8A2A-50F5-4E24-B20C-47B3A74F1A9A}" srcOrd="17" destOrd="0" presId="urn:microsoft.com/office/officeart/2005/8/layout/target3"/>
    <dgm:cxn modelId="{28DA230B-754C-492A-814D-18CABB94275D}" type="presParOf" srcId="{333A1088-737F-45CB-B68E-254E46348037}" destId="{AED2198E-93D5-4001-81B4-73124B309672}" srcOrd="18" destOrd="0" presId="urn:microsoft.com/office/officeart/2005/8/layout/target3"/>
    <dgm:cxn modelId="{8B460BBD-0433-441E-AC1C-320A2E0D804A}" type="presParOf" srcId="{333A1088-737F-45CB-B68E-254E46348037}" destId="{2BE915AB-18AA-4053-B92C-3BFC9ED204BB}" srcOrd="19" destOrd="0" presId="urn:microsoft.com/office/officeart/2005/8/layout/target3"/>
    <dgm:cxn modelId="{C94DC8B0-1115-4BE9-B9A2-9EDDB76D770C}" type="presParOf" srcId="{333A1088-737F-45CB-B68E-254E46348037}" destId="{6BB5E863-4638-4E1D-BFDE-399D028AC4ED}" srcOrd="20" destOrd="0" presId="urn:microsoft.com/office/officeart/2005/8/layout/target3"/>
    <dgm:cxn modelId="{0EAF70C6-F259-43FF-BE2D-0E04E9D4F571}" type="presParOf" srcId="{333A1088-737F-45CB-B68E-254E46348037}" destId="{5A5FFA88-C948-4069-8E93-59FA12366E83}" srcOrd="21" destOrd="0" presId="urn:microsoft.com/office/officeart/2005/8/layout/target3"/>
    <dgm:cxn modelId="{718F8E08-0F40-4EC9-8AAA-15630278D83B}" type="presParOf" srcId="{333A1088-737F-45CB-B68E-254E46348037}" destId="{CE9086A5-6310-484B-9977-7B8741EFEEB0}" srcOrd="22" destOrd="0" presId="urn:microsoft.com/office/officeart/2005/8/layout/target3"/>
    <dgm:cxn modelId="{5232614E-772F-4C52-B7FF-2CD0629635C7}" type="presParOf" srcId="{333A1088-737F-45CB-B68E-254E46348037}" destId="{7EC2AD95-A696-4781-9638-66A3B6348474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0450544-5370-4626-9A8B-ABC350CF8B6D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A4581304-4DB4-4AE6-B0C8-D42ED4DC0205}">
      <dgm:prSet phldrT="[Text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cs-CZ" sz="5600" dirty="0" err="1" smtClean="0"/>
            <a:t>at</a:t>
          </a:r>
          <a:r>
            <a:rPr lang="cs-CZ" sz="5600" dirty="0" smtClean="0"/>
            <a:t>      </a:t>
          </a:r>
          <a:r>
            <a:rPr lang="cs-CZ" sz="3600" dirty="0" smtClean="0"/>
            <a:t>TIME</a:t>
          </a:r>
          <a:endParaRPr lang="cs-CZ" sz="3600" dirty="0"/>
        </a:p>
      </dgm:t>
    </dgm:pt>
    <dgm:pt modelId="{41F1ADD8-59D8-47A2-BA8B-555FFEB2DCBD}" type="parTrans" cxnId="{62D7E209-4D5E-4C4E-9005-8BA442A00684}">
      <dgm:prSet/>
      <dgm:spPr/>
      <dgm:t>
        <a:bodyPr/>
        <a:lstStyle/>
        <a:p>
          <a:endParaRPr lang="cs-CZ"/>
        </a:p>
      </dgm:t>
    </dgm:pt>
    <dgm:pt modelId="{BEC3FDB5-DB38-4E89-B61D-34424A7631C1}" type="sibTrans" cxnId="{62D7E209-4D5E-4C4E-9005-8BA442A00684}">
      <dgm:prSet/>
      <dgm:spPr/>
      <dgm:t>
        <a:bodyPr/>
        <a:lstStyle/>
        <a:p>
          <a:endParaRPr lang="cs-CZ"/>
        </a:p>
      </dgm:t>
    </dgm:pt>
    <dgm:pt modelId="{AB2577CC-D696-4ACE-A355-78764FD74987}">
      <dgm:prSet phldrT="[Text]" custT="1"/>
      <dgm:spPr/>
      <dgm:t>
        <a:bodyPr/>
        <a:lstStyle/>
        <a:p>
          <a:r>
            <a:rPr lang="cs-CZ" sz="6500" dirty="0" smtClean="0"/>
            <a:t>on    </a:t>
          </a:r>
          <a:r>
            <a:rPr lang="cs-CZ" sz="3600" dirty="0" smtClean="0"/>
            <a:t>DAY,         DATE</a:t>
          </a:r>
          <a:endParaRPr lang="cs-CZ" sz="3600" dirty="0"/>
        </a:p>
      </dgm:t>
    </dgm:pt>
    <dgm:pt modelId="{5BA87CB1-0F2D-46EB-89D2-80DBDF08DC93}" type="parTrans" cxnId="{19646363-B222-40F4-83C6-F774DCCCFEDC}">
      <dgm:prSet/>
      <dgm:spPr/>
      <dgm:t>
        <a:bodyPr/>
        <a:lstStyle/>
        <a:p>
          <a:endParaRPr lang="cs-CZ"/>
        </a:p>
      </dgm:t>
    </dgm:pt>
    <dgm:pt modelId="{5DFB6858-1910-4BEF-BEE7-79E353AAEA1D}" type="sibTrans" cxnId="{19646363-B222-40F4-83C6-F774DCCCFEDC}">
      <dgm:prSet/>
      <dgm:spPr/>
      <dgm:t>
        <a:bodyPr/>
        <a:lstStyle/>
        <a:p>
          <a:endParaRPr lang="cs-CZ"/>
        </a:p>
      </dgm:t>
    </dgm:pt>
    <dgm:pt modelId="{28A5957B-2725-473C-B54B-B081FDFD8589}">
      <dgm:prSet phldrT="[Text]" custT="1"/>
      <dgm:spPr>
        <a:solidFill>
          <a:schemeClr val="accent4"/>
        </a:solidFill>
      </dgm:spPr>
      <dgm:t>
        <a:bodyPr/>
        <a:lstStyle/>
        <a:p>
          <a:r>
            <a:rPr lang="cs-CZ" sz="6500" dirty="0" smtClean="0"/>
            <a:t>      in       </a:t>
          </a:r>
          <a:r>
            <a:rPr lang="cs-CZ" sz="3600" dirty="0" smtClean="0"/>
            <a:t>YEAR</a:t>
          </a:r>
          <a:r>
            <a:rPr lang="cs-CZ" sz="3600" smtClean="0"/>
            <a:t>, MONTH, SEASON</a:t>
          </a:r>
          <a:endParaRPr lang="cs-CZ" sz="3600" dirty="0"/>
        </a:p>
      </dgm:t>
    </dgm:pt>
    <dgm:pt modelId="{213EEA5C-966B-4625-A40E-94CF4E298893}" type="parTrans" cxnId="{30326A5F-789F-4A46-9870-C1D1F8B955B3}">
      <dgm:prSet/>
      <dgm:spPr/>
      <dgm:t>
        <a:bodyPr/>
        <a:lstStyle/>
        <a:p>
          <a:endParaRPr lang="cs-CZ"/>
        </a:p>
      </dgm:t>
    </dgm:pt>
    <dgm:pt modelId="{2C8F7575-6F82-41CA-A1E6-9B94C010373D}" type="sibTrans" cxnId="{30326A5F-789F-4A46-9870-C1D1F8B955B3}">
      <dgm:prSet/>
      <dgm:spPr/>
      <dgm:t>
        <a:bodyPr/>
        <a:lstStyle/>
        <a:p>
          <a:endParaRPr lang="cs-CZ"/>
        </a:p>
      </dgm:t>
    </dgm:pt>
    <dgm:pt modelId="{127836DE-2760-489C-9395-60E133B475D0}" type="pres">
      <dgm:prSet presAssocID="{D0450544-5370-4626-9A8B-ABC350CF8B6D}" presName="Name0" presStyleCnt="0">
        <dgm:presLayoutVars>
          <dgm:dir/>
          <dgm:animLvl val="lvl"/>
          <dgm:resizeHandles val="exact"/>
        </dgm:presLayoutVars>
      </dgm:prSet>
      <dgm:spPr/>
    </dgm:pt>
    <dgm:pt modelId="{07875432-30D5-4752-8861-0839A6987A78}" type="pres">
      <dgm:prSet presAssocID="{A4581304-4DB4-4AE6-B0C8-D42ED4DC0205}" presName="Name8" presStyleCnt="0"/>
      <dgm:spPr/>
    </dgm:pt>
    <dgm:pt modelId="{7671A23D-CBD5-4528-A9EF-AC12AA5DF527}" type="pres">
      <dgm:prSet presAssocID="{A4581304-4DB4-4AE6-B0C8-D42ED4DC0205}" presName="level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3198F4-50CE-4209-9963-BC1A68FD8786}" type="pres">
      <dgm:prSet presAssocID="{A4581304-4DB4-4AE6-B0C8-D42ED4DC0205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F77D1C3-23FB-46FA-B617-878FB4CA8D79}" type="pres">
      <dgm:prSet presAssocID="{AB2577CC-D696-4ACE-A355-78764FD74987}" presName="Name8" presStyleCnt="0"/>
      <dgm:spPr/>
    </dgm:pt>
    <dgm:pt modelId="{6B077EE4-AB6A-42D0-AFCA-4DB9FE7B8196}" type="pres">
      <dgm:prSet presAssocID="{AB2577CC-D696-4ACE-A355-78764FD74987}" presName="level" presStyleLbl="node1" presStyleIdx="1" presStyleCnt="3" custLinFactNeighborX="388" custLinFactNeighborY="227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6A75FCE-A876-4398-943F-CDA1931E3BA9}" type="pres">
      <dgm:prSet presAssocID="{AB2577CC-D696-4ACE-A355-78764FD74987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E1F9402-EC2C-40D3-9B80-1C8350FECD25}" type="pres">
      <dgm:prSet presAssocID="{28A5957B-2725-473C-B54B-B081FDFD8589}" presName="Name8" presStyleCnt="0"/>
      <dgm:spPr/>
    </dgm:pt>
    <dgm:pt modelId="{05031AC6-B2E1-43AE-BCCE-50628300DAD5}" type="pres">
      <dgm:prSet presAssocID="{28A5957B-2725-473C-B54B-B081FDFD8589}" presName="level" presStyleLbl="node1" presStyleIdx="2" presStyleCnt="3" custLinFactNeighborX="352" custLinFactNeighborY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22A15C2-98A2-4630-AA21-738450A14D92}" type="pres">
      <dgm:prSet presAssocID="{28A5957B-2725-473C-B54B-B081FDFD8589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0326A5F-789F-4A46-9870-C1D1F8B955B3}" srcId="{D0450544-5370-4626-9A8B-ABC350CF8B6D}" destId="{28A5957B-2725-473C-B54B-B081FDFD8589}" srcOrd="2" destOrd="0" parTransId="{213EEA5C-966B-4625-A40E-94CF4E298893}" sibTransId="{2C8F7575-6F82-41CA-A1E6-9B94C010373D}"/>
    <dgm:cxn modelId="{850A3694-0A61-404C-9705-29CA82F4C820}" type="presOf" srcId="{28A5957B-2725-473C-B54B-B081FDFD8589}" destId="{122A15C2-98A2-4630-AA21-738450A14D92}" srcOrd="1" destOrd="0" presId="urn:microsoft.com/office/officeart/2005/8/layout/pyramid1"/>
    <dgm:cxn modelId="{5A5FECD7-6860-41C8-91D2-88F1FF7C5ECC}" type="presOf" srcId="{D0450544-5370-4626-9A8B-ABC350CF8B6D}" destId="{127836DE-2760-489C-9395-60E133B475D0}" srcOrd="0" destOrd="0" presId="urn:microsoft.com/office/officeart/2005/8/layout/pyramid1"/>
    <dgm:cxn modelId="{21FBC028-80E4-4584-838F-A1D87280105F}" type="presOf" srcId="{A4581304-4DB4-4AE6-B0C8-D42ED4DC0205}" destId="{7671A23D-CBD5-4528-A9EF-AC12AA5DF527}" srcOrd="0" destOrd="0" presId="urn:microsoft.com/office/officeart/2005/8/layout/pyramid1"/>
    <dgm:cxn modelId="{19646363-B222-40F4-83C6-F774DCCCFEDC}" srcId="{D0450544-5370-4626-9A8B-ABC350CF8B6D}" destId="{AB2577CC-D696-4ACE-A355-78764FD74987}" srcOrd="1" destOrd="0" parTransId="{5BA87CB1-0F2D-46EB-89D2-80DBDF08DC93}" sibTransId="{5DFB6858-1910-4BEF-BEE7-79E353AAEA1D}"/>
    <dgm:cxn modelId="{9AA26EDA-19EE-4ACD-80BC-5D3A6838EB97}" type="presOf" srcId="{28A5957B-2725-473C-B54B-B081FDFD8589}" destId="{05031AC6-B2E1-43AE-BCCE-50628300DAD5}" srcOrd="0" destOrd="0" presId="urn:microsoft.com/office/officeart/2005/8/layout/pyramid1"/>
    <dgm:cxn modelId="{62D7E209-4D5E-4C4E-9005-8BA442A00684}" srcId="{D0450544-5370-4626-9A8B-ABC350CF8B6D}" destId="{A4581304-4DB4-4AE6-B0C8-D42ED4DC0205}" srcOrd="0" destOrd="0" parTransId="{41F1ADD8-59D8-47A2-BA8B-555FFEB2DCBD}" sibTransId="{BEC3FDB5-DB38-4E89-B61D-34424A7631C1}"/>
    <dgm:cxn modelId="{BBE32659-2848-4CF7-AC12-B8D9EE06CDD0}" type="presOf" srcId="{A4581304-4DB4-4AE6-B0C8-D42ED4DC0205}" destId="{303198F4-50CE-4209-9963-BC1A68FD8786}" srcOrd="1" destOrd="0" presId="urn:microsoft.com/office/officeart/2005/8/layout/pyramid1"/>
    <dgm:cxn modelId="{57A93773-6F22-4D49-87B7-15C5910A1FBA}" type="presOf" srcId="{AB2577CC-D696-4ACE-A355-78764FD74987}" destId="{6B077EE4-AB6A-42D0-AFCA-4DB9FE7B8196}" srcOrd="0" destOrd="0" presId="urn:microsoft.com/office/officeart/2005/8/layout/pyramid1"/>
    <dgm:cxn modelId="{744B3D5A-39D1-4556-8031-AC8F87F38E6C}" type="presOf" srcId="{AB2577CC-D696-4ACE-A355-78764FD74987}" destId="{86A75FCE-A876-4398-943F-CDA1931E3BA9}" srcOrd="1" destOrd="0" presId="urn:microsoft.com/office/officeart/2005/8/layout/pyramid1"/>
    <dgm:cxn modelId="{C1331627-23B5-4947-A055-5D70A364D3F7}" type="presParOf" srcId="{127836DE-2760-489C-9395-60E133B475D0}" destId="{07875432-30D5-4752-8861-0839A6987A78}" srcOrd="0" destOrd="0" presId="urn:microsoft.com/office/officeart/2005/8/layout/pyramid1"/>
    <dgm:cxn modelId="{333F3D52-D771-4B84-9E1B-D9889E9EA5A9}" type="presParOf" srcId="{07875432-30D5-4752-8861-0839A6987A78}" destId="{7671A23D-CBD5-4528-A9EF-AC12AA5DF527}" srcOrd="0" destOrd="0" presId="urn:microsoft.com/office/officeart/2005/8/layout/pyramid1"/>
    <dgm:cxn modelId="{91CF9C56-CC25-4311-92FF-4F29E4FB0C64}" type="presParOf" srcId="{07875432-30D5-4752-8861-0839A6987A78}" destId="{303198F4-50CE-4209-9963-BC1A68FD8786}" srcOrd="1" destOrd="0" presId="urn:microsoft.com/office/officeart/2005/8/layout/pyramid1"/>
    <dgm:cxn modelId="{FC3EA4B0-DC3A-4353-9284-0763EB231416}" type="presParOf" srcId="{127836DE-2760-489C-9395-60E133B475D0}" destId="{9F77D1C3-23FB-46FA-B617-878FB4CA8D79}" srcOrd="1" destOrd="0" presId="urn:microsoft.com/office/officeart/2005/8/layout/pyramid1"/>
    <dgm:cxn modelId="{4AD0A043-B8E0-4734-A33E-329BFA3D7205}" type="presParOf" srcId="{9F77D1C3-23FB-46FA-B617-878FB4CA8D79}" destId="{6B077EE4-AB6A-42D0-AFCA-4DB9FE7B8196}" srcOrd="0" destOrd="0" presId="urn:microsoft.com/office/officeart/2005/8/layout/pyramid1"/>
    <dgm:cxn modelId="{A7CE0C1D-F51A-4DA7-94DA-2B4AC693D118}" type="presParOf" srcId="{9F77D1C3-23FB-46FA-B617-878FB4CA8D79}" destId="{86A75FCE-A876-4398-943F-CDA1931E3BA9}" srcOrd="1" destOrd="0" presId="urn:microsoft.com/office/officeart/2005/8/layout/pyramid1"/>
    <dgm:cxn modelId="{290148A8-E6EC-4387-B41F-EBE99AB0F1BB}" type="presParOf" srcId="{127836DE-2760-489C-9395-60E133B475D0}" destId="{7E1F9402-EC2C-40D3-9B80-1C8350FECD25}" srcOrd="2" destOrd="0" presId="urn:microsoft.com/office/officeart/2005/8/layout/pyramid1"/>
    <dgm:cxn modelId="{5917B65A-C4F4-4B24-9473-1C9A1005E043}" type="presParOf" srcId="{7E1F9402-EC2C-40D3-9B80-1C8350FECD25}" destId="{05031AC6-B2E1-43AE-BCCE-50628300DAD5}" srcOrd="0" destOrd="0" presId="urn:microsoft.com/office/officeart/2005/8/layout/pyramid1"/>
    <dgm:cxn modelId="{5D964851-7417-480A-8ABB-368CBE219FE5}" type="presParOf" srcId="{7E1F9402-EC2C-40D3-9B80-1C8350FECD25}" destId="{122A15C2-98A2-4630-AA21-738450A14D92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ZŠ Týnec nad Labem</a:t>
          </a:r>
          <a:endParaRPr lang="cs-CZ" sz="13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-892954"/>
            <a:satOff val="5380"/>
            <a:lumOff val="431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AUTOR: Alena Darebná</a:t>
          </a:r>
          <a:endParaRPr lang="cs-CZ" sz="13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-1785908"/>
            <a:satOff val="10760"/>
            <a:lumOff val="862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VY_32_INOVACE_10_ANGLIČTINA 5.ROČNÍK_PŘEDLOŽKY ČASU</a:t>
          </a:r>
          <a:endParaRPr lang="cs-CZ" sz="13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-2678862"/>
            <a:satOff val="16139"/>
            <a:lumOff val="1294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Téma: PŘEDLOŽKY ČASU</a:t>
          </a:r>
          <a:endParaRPr lang="cs-CZ" sz="1300" kern="1200" dirty="0"/>
        </a:p>
      </dsp:txBody>
      <dsp:txXfrm>
        <a:off x="1273857" y="955392"/>
        <a:ext cx="5350878" cy="318465"/>
      </dsp:txXfrm>
    </dsp:sp>
    <dsp:sp modelId="{8678E2FB-353C-4FCF-B9D5-401BAB990D62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-3571816"/>
            <a:satOff val="21519"/>
            <a:lumOff val="172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1F9149D-BF3D-456E-A129-07A1C9EDADE7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Vytvořeno: září 2011</a:t>
          </a:r>
          <a:endParaRPr lang="cs-CZ" sz="1300" kern="1200" dirty="0"/>
        </a:p>
      </dsp:txBody>
      <dsp:txXfrm>
        <a:off x="1273857" y="1273857"/>
        <a:ext cx="5350878" cy="318465"/>
      </dsp:txXfrm>
    </dsp:sp>
    <dsp:sp modelId="{E9A1FF91-E459-4B76-87AE-5B0495F59B24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89E8A2A-50F5-4E24-B20C-47B3A74F1A9A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CZ.1.07/1.4.00/21.1921</a:t>
          </a:r>
          <a:endParaRPr lang="cs-CZ" sz="1300" kern="1200" dirty="0"/>
        </a:p>
      </dsp:txBody>
      <dsp:txXfrm>
        <a:off x="1273857" y="1592322"/>
        <a:ext cx="5350878" cy="31846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71A23D-CBD5-4528-A9EF-AC12AA5DF527}">
      <dsp:nvSpPr>
        <dsp:cNvPr id="0" name=""/>
        <dsp:cNvSpPr/>
      </dsp:nvSpPr>
      <dsp:spPr>
        <a:xfrm>
          <a:off x="2496277" y="0"/>
          <a:ext cx="2496277" cy="1824202"/>
        </a:xfrm>
        <a:prstGeom prst="trapezoid">
          <a:avLst>
            <a:gd name="adj" fmla="val 68421"/>
          </a:avLst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600" kern="1200" dirty="0" err="1" smtClean="0"/>
            <a:t>at</a:t>
          </a:r>
          <a:r>
            <a:rPr lang="cs-CZ" sz="5600" kern="1200" dirty="0" smtClean="0"/>
            <a:t>      </a:t>
          </a:r>
          <a:r>
            <a:rPr lang="cs-CZ" sz="3600" kern="1200" dirty="0" smtClean="0"/>
            <a:t>TIME</a:t>
          </a:r>
          <a:endParaRPr lang="cs-CZ" sz="3600" kern="1200" dirty="0"/>
        </a:p>
      </dsp:txBody>
      <dsp:txXfrm>
        <a:off x="2496277" y="0"/>
        <a:ext cx="2496277" cy="1824202"/>
      </dsp:txXfrm>
    </dsp:sp>
    <dsp:sp modelId="{6B077EE4-AB6A-42D0-AFCA-4DB9FE7B8196}">
      <dsp:nvSpPr>
        <dsp:cNvPr id="0" name=""/>
        <dsp:cNvSpPr/>
      </dsp:nvSpPr>
      <dsp:spPr>
        <a:xfrm>
          <a:off x="1267509" y="1865666"/>
          <a:ext cx="4992554" cy="1824202"/>
        </a:xfrm>
        <a:prstGeom prst="trapezoid">
          <a:avLst>
            <a:gd name="adj" fmla="val 68421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on    </a:t>
          </a:r>
          <a:r>
            <a:rPr lang="cs-CZ" sz="3600" kern="1200" dirty="0" smtClean="0"/>
            <a:t>DAY,         DATE</a:t>
          </a:r>
          <a:endParaRPr lang="cs-CZ" sz="3600" kern="1200" dirty="0"/>
        </a:p>
      </dsp:txBody>
      <dsp:txXfrm>
        <a:off x="2141206" y="1865666"/>
        <a:ext cx="3245160" cy="1824202"/>
      </dsp:txXfrm>
    </dsp:sp>
    <dsp:sp modelId="{05031AC6-B2E1-43AE-BCCE-50628300DAD5}">
      <dsp:nvSpPr>
        <dsp:cNvPr id="0" name=""/>
        <dsp:cNvSpPr/>
      </dsp:nvSpPr>
      <dsp:spPr>
        <a:xfrm>
          <a:off x="0" y="3648405"/>
          <a:ext cx="7488832" cy="1824202"/>
        </a:xfrm>
        <a:prstGeom prst="trapezoid">
          <a:avLst>
            <a:gd name="adj" fmla="val 68421"/>
          </a:avLst>
        </a:prstGeom>
        <a:solidFill>
          <a:schemeClr val="accent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      in       </a:t>
          </a:r>
          <a:r>
            <a:rPr lang="cs-CZ" sz="3600" kern="1200" dirty="0" smtClean="0"/>
            <a:t>YEAR</a:t>
          </a:r>
          <a:r>
            <a:rPr lang="cs-CZ" sz="3600" kern="1200" smtClean="0"/>
            <a:t>, MONTH, SEASON</a:t>
          </a:r>
          <a:endParaRPr lang="cs-CZ" sz="3600" kern="1200" dirty="0"/>
        </a:p>
      </dsp:txBody>
      <dsp:txXfrm>
        <a:off x="1310545" y="3648405"/>
        <a:ext cx="4867740" cy="18242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B72974-8708-4031-8472-EE5A5E5151C8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1198AF-D4AD-4FB2-BBD7-B59399D115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01365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Připravit si kopie snímku pro žáky. Po odsunutí modrého obdélníku najdete správné řešení.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1198AF-D4AD-4FB2-BBD7-B59399D1153C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56869-5E27-4D60-81B0-AB61342F4732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E618C-1D34-455C-882E-C8EA95A872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56869-5E27-4D60-81B0-AB61342F4732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E618C-1D34-455C-882E-C8EA95A872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56869-5E27-4D60-81B0-AB61342F4732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E618C-1D34-455C-882E-C8EA95A872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56869-5E27-4D60-81B0-AB61342F4732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E618C-1D34-455C-882E-C8EA95A872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56869-5E27-4D60-81B0-AB61342F4732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E618C-1D34-455C-882E-C8EA95A872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56869-5E27-4D60-81B0-AB61342F4732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E618C-1D34-455C-882E-C8EA95A872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56869-5E27-4D60-81B0-AB61342F4732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E618C-1D34-455C-882E-C8EA95A872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56869-5E27-4D60-81B0-AB61342F4732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E618C-1D34-455C-882E-C8EA95A872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56869-5E27-4D60-81B0-AB61342F4732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E618C-1D34-455C-882E-C8EA95A872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56869-5E27-4D60-81B0-AB61342F4732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E618C-1D34-455C-882E-C8EA95A872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56869-5E27-4D60-81B0-AB61342F4732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5E618C-1D34-455C-882E-C8EA95A872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56869-5E27-4D60-81B0-AB61342F4732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5E618C-1D34-455C-882E-C8EA95A8720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826360072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/>
              <a:t>Anotace</a:t>
            </a:r>
            <a:br>
              <a:rPr lang="cs-CZ" sz="2800" dirty="0" smtClean="0"/>
            </a:br>
            <a:r>
              <a:rPr lang="cs-CZ" sz="2800" dirty="0" smtClean="0"/>
              <a:t>		</a:t>
            </a:r>
            <a:r>
              <a:rPr lang="cs-CZ" sz="3600" b="1" dirty="0" smtClean="0">
                <a:solidFill>
                  <a:srgbClr val="7030A0"/>
                </a:solidFill>
              </a:rPr>
              <a:t>PŘEDLOŽKY ČASU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Opakování předložek 3. snímek</a:t>
            </a:r>
          </a:p>
          <a:p>
            <a:r>
              <a:rPr lang="cs-CZ" sz="2400" dirty="0" smtClean="0"/>
              <a:t>Výklad nových předložek a jejích užití 4. snímek</a:t>
            </a:r>
          </a:p>
          <a:p>
            <a:r>
              <a:rPr lang="cs-CZ" sz="2400" dirty="0" smtClean="0"/>
              <a:t>Procvičení látky snímek 5. - 8.</a:t>
            </a:r>
          </a:p>
          <a:p>
            <a:r>
              <a:rPr lang="cs-CZ" sz="2400" dirty="0" smtClean="0"/>
              <a:t>Zdroje snímek 9.</a:t>
            </a:r>
            <a:endParaRPr lang="cs-CZ" sz="2400" dirty="0"/>
          </a:p>
        </p:txBody>
      </p:sp>
      <p:pic>
        <p:nvPicPr>
          <p:cNvPr id="4" name="Picture 2" descr="C:\Users\Alena\AppData\Local\Microsoft\Windows\Temporary Internet Files\Content.IE5\ZQ9BQQ8Z\MC900441468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3140968"/>
            <a:ext cx="2742857" cy="27428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8229600" cy="626926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7030A0"/>
                </a:solidFill>
              </a:rPr>
              <a:t>PŘEDLOŽKY ČASU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88203442"/>
              </p:ext>
            </p:extLst>
          </p:nvPr>
        </p:nvGraphicFramePr>
        <p:xfrm>
          <a:off x="755576" y="980728"/>
          <a:ext cx="7488832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1. Zkus najít správnou odpověď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7624" y="1600200"/>
            <a:ext cx="7499176" cy="4525963"/>
          </a:xfrm>
        </p:spPr>
        <p:txBody>
          <a:bodyPr>
            <a:normAutofit/>
          </a:bodyPr>
          <a:lstStyle/>
          <a:p>
            <a:r>
              <a:rPr lang="cs-CZ" sz="4400" dirty="0"/>
              <a:t>i</a:t>
            </a:r>
            <a:r>
              <a:rPr lang="cs-CZ" sz="4400" dirty="0" smtClean="0"/>
              <a:t>n </a:t>
            </a:r>
            <a:r>
              <a:rPr lang="cs-CZ" sz="4400" dirty="0" err="1" smtClean="0"/>
              <a:t>the</a:t>
            </a:r>
            <a:r>
              <a:rPr lang="cs-CZ" sz="4400" dirty="0" smtClean="0"/>
              <a:t> </a:t>
            </a:r>
            <a:r>
              <a:rPr lang="cs-CZ" sz="4400" dirty="0" err="1" smtClean="0"/>
              <a:t>morning</a:t>
            </a:r>
            <a:endParaRPr lang="cs-CZ" sz="4400" dirty="0" smtClean="0"/>
          </a:p>
          <a:p>
            <a:r>
              <a:rPr lang="cs-CZ" sz="4400" dirty="0" smtClean="0"/>
              <a:t>on </a:t>
            </a:r>
            <a:r>
              <a:rPr lang="cs-CZ" sz="4400" dirty="0" err="1" smtClean="0"/>
              <a:t>the</a:t>
            </a:r>
            <a:r>
              <a:rPr lang="cs-CZ" sz="4400" dirty="0" smtClean="0"/>
              <a:t> </a:t>
            </a:r>
            <a:r>
              <a:rPr lang="cs-CZ" sz="4400" dirty="0" err="1" smtClean="0"/>
              <a:t>morning</a:t>
            </a:r>
            <a:endParaRPr lang="cs-CZ" sz="4400" dirty="0" smtClean="0"/>
          </a:p>
          <a:p>
            <a:r>
              <a:rPr lang="cs-CZ" sz="4400" dirty="0" err="1" smtClean="0"/>
              <a:t>at</a:t>
            </a:r>
            <a:r>
              <a:rPr lang="cs-CZ" sz="4400" dirty="0" smtClean="0"/>
              <a:t> </a:t>
            </a:r>
            <a:r>
              <a:rPr lang="cs-CZ" sz="4400" dirty="0" err="1" smtClean="0"/>
              <a:t>the</a:t>
            </a:r>
            <a:r>
              <a:rPr lang="cs-CZ" sz="4400" dirty="0" smtClean="0"/>
              <a:t> </a:t>
            </a:r>
            <a:r>
              <a:rPr lang="cs-CZ" sz="4400" dirty="0" err="1" smtClean="0"/>
              <a:t>morning</a:t>
            </a:r>
            <a:endParaRPr lang="cs-CZ" sz="4400" dirty="0"/>
          </a:p>
        </p:txBody>
      </p:sp>
      <p:pic>
        <p:nvPicPr>
          <p:cNvPr id="3074" name="Picture 2" descr="C:\Users\Alena\AppData\Local\Microsoft\Windows\Temporary Internet Files\Content.IE5\PWE99ZHM\MC90044141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2708920"/>
            <a:ext cx="2758554" cy="275855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 </a:t>
            </a:r>
            <a:r>
              <a:rPr lang="cs-CZ" dirty="0" smtClean="0">
                <a:solidFill>
                  <a:srgbClr val="7030A0"/>
                </a:solidFill>
              </a:rPr>
              <a:t>2. Zkus najít správnou odpověď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2"/>
            <a:r>
              <a:rPr lang="cs-CZ" sz="4000" dirty="0"/>
              <a:t>o</a:t>
            </a:r>
            <a:r>
              <a:rPr lang="cs-CZ" sz="4000" dirty="0" smtClean="0"/>
              <a:t>n </a:t>
            </a:r>
            <a:r>
              <a:rPr lang="cs-CZ" sz="4000" dirty="0" err="1" smtClean="0"/>
              <a:t>four</a:t>
            </a:r>
            <a:r>
              <a:rPr lang="cs-CZ" sz="4000" dirty="0" smtClean="0"/>
              <a:t> o‘</a:t>
            </a:r>
            <a:r>
              <a:rPr lang="cs-CZ" sz="4000" dirty="0" err="1" smtClean="0"/>
              <a:t>clock</a:t>
            </a:r>
            <a:endParaRPr lang="cs-CZ" sz="4000" dirty="0" smtClean="0"/>
          </a:p>
          <a:p>
            <a:pPr lvl="2"/>
            <a:r>
              <a:rPr lang="cs-CZ" sz="4000" dirty="0" err="1"/>
              <a:t>a</a:t>
            </a:r>
            <a:r>
              <a:rPr lang="cs-CZ" sz="4000" dirty="0" err="1" smtClean="0"/>
              <a:t>t</a:t>
            </a:r>
            <a:r>
              <a:rPr lang="cs-CZ" sz="4000" dirty="0" smtClean="0"/>
              <a:t> </a:t>
            </a:r>
            <a:r>
              <a:rPr lang="cs-CZ" sz="4000" dirty="0" err="1" smtClean="0"/>
              <a:t>four</a:t>
            </a:r>
            <a:r>
              <a:rPr lang="cs-CZ" sz="4000" dirty="0" smtClean="0"/>
              <a:t> o‘</a:t>
            </a:r>
            <a:r>
              <a:rPr lang="cs-CZ" sz="4000" dirty="0" err="1" smtClean="0"/>
              <a:t>clock</a:t>
            </a:r>
            <a:endParaRPr lang="cs-CZ" sz="4000" dirty="0" smtClean="0"/>
          </a:p>
          <a:p>
            <a:pPr lvl="2"/>
            <a:r>
              <a:rPr lang="cs-CZ" sz="4000" dirty="0"/>
              <a:t>i</a:t>
            </a:r>
            <a:r>
              <a:rPr lang="cs-CZ" sz="4000" dirty="0" smtClean="0"/>
              <a:t>n </a:t>
            </a:r>
            <a:r>
              <a:rPr lang="cs-CZ" sz="4000" dirty="0" err="1" smtClean="0"/>
              <a:t>four</a:t>
            </a:r>
            <a:r>
              <a:rPr lang="cs-CZ" sz="4000" dirty="0" smtClean="0"/>
              <a:t> o‘</a:t>
            </a:r>
            <a:r>
              <a:rPr lang="cs-CZ" sz="4000" dirty="0" err="1" smtClean="0"/>
              <a:t>clock</a:t>
            </a:r>
            <a:endParaRPr lang="cs-CZ" sz="4000" dirty="0"/>
          </a:p>
        </p:txBody>
      </p:sp>
      <p:pic>
        <p:nvPicPr>
          <p:cNvPr id="2050" name="Picture 2" descr="C:\Users\Alena\AppData\Local\Microsoft\Windows\Temporary Internet Files\Content.IE5\ZQ9BQQ8Z\MC900441468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1916832"/>
            <a:ext cx="2742857" cy="27428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3. Zkus najít správnou odpověď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2"/>
            <a:r>
              <a:rPr lang="cs-CZ" sz="4000" dirty="0"/>
              <a:t>o</a:t>
            </a:r>
            <a:r>
              <a:rPr lang="cs-CZ" sz="4000" dirty="0" smtClean="0"/>
              <a:t>n </a:t>
            </a:r>
            <a:r>
              <a:rPr lang="cs-CZ" sz="4000" dirty="0" err="1" smtClean="0"/>
              <a:t>November</a:t>
            </a:r>
            <a:endParaRPr lang="cs-CZ" sz="4000" dirty="0" smtClean="0"/>
          </a:p>
          <a:p>
            <a:pPr lvl="2"/>
            <a:r>
              <a:rPr lang="cs-CZ" sz="4000" dirty="0"/>
              <a:t>i</a:t>
            </a:r>
            <a:r>
              <a:rPr lang="cs-CZ" sz="4000" dirty="0" smtClean="0"/>
              <a:t>n </a:t>
            </a:r>
            <a:r>
              <a:rPr lang="cs-CZ" sz="4000" dirty="0" err="1" smtClean="0"/>
              <a:t>November</a:t>
            </a:r>
            <a:endParaRPr lang="cs-CZ" sz="4000" dirty="0" smtClean="0"/>
          </a:p>
          <a:p>
            <a:pPr lvl="2"/>
            <a:r>
              <a:rPr lang="cs-CZ" sz="4000" dirty="0" err="1"/>
              <a:t>a</a:t>
            </a:r>
            <a:r>
              <a:rPr lang="cs-CZ" sz="4000" dirty="0" err="1" smtClean="0"/>
              <a:t>t</a:t>
            </a:r>
            <a:r>
              <a:rPr lang="cs-CZ" sz="4000" dirty="0" smtClean="0"/>
              <a:t> </a:t>
            </a:r>
            <a:r>
              <a:rPr lang="cs-CZ" sz="4000" dirty="0" err="1" smtClean="0"/>
              <a:t>November</a:t>
            </a:r>
            <a:endParaRPr lang="cs-CZ" sz="4000" dirty="0"/>
          </a:p>
        </p:txBody>
      </p:sp>
      <p:pic>
        <p:nvPicPr>
          <p:cNvPr id="4100" name="Picture 4" descr="C:\Users\Alena\AppData\Local\Microsoft\Windows\Temporary Internet Files\Content.IE5\PWE99ZHM\MP90041177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1628800"/>
            <a:ext cx="2606278" cy="37170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pPr algn="l"/>
            <a:r>
              <a:rPr lang="cs-CZ" dirty="0" smtClean="0">
                <a:solidFill>
                  <a:srgbClr val="7030A0"/>
                </a:solidFill>
              </a:rPr>
              <a:t>Zkus doplnit    </a:t>
            </a:r>
            <a:r>
              <a:rPr lang="cs-CZ" dirty="0" smtClean="0"/>
              <a:t>–      </a:t>
            </a:r>
            <a:r>
              <a:rPr lang="cs-CZ" b="1" dirty="0" err="1" smtClean="0">
                <a:solidFill>
                  <a:schemeClr val="accent2">
                    <a:lumMod val="75000"/>
                  </a:schemeClr>
                </a:solidFill>
              </a:rPr>
              <a:t>at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    </a:t>
            </a: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on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     </a:t>
            </a:r>
            <a:r>
              <a:rPr lang="cs-CZ" b="1" dirty="0" smtClean="0">
                <a:solidFill>
                  <a:srgbClr val="7030A0"/>
                </a:solidFill>
              </a:rPr>
              <a:t>in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_____  </a:t>
            </a:r>
            <a:r>
              <a:rPr lang="cs-CZ" dirty="0" err="1" smtClean="0"/>
              <a:t>Monday</a:t>
            </a:r>
            <a:endParaRPr lang="cs-CZ" dirty="0" smtClean="0"/>
          </a:p>
          <a:p>
            <a:r>
              <a:rPr lang="cs-CZ" dirty="0" smtClean="0"/>
              <a:t>_____  </a:t>
            </a:r>
            <a:r>
              <a:rPr lang="cs-CZ" dirty="0" err="1" smtClean="0"/>
              <a:t>five</a:t>
            </a:r>
            <a:r>
              <a:rPr lang="cs-CZ" dirty="0" smtClean="0"/>
              <a:t> o‘</a:t>
            </a:r>
            <a:r>
              <a:rPr lang="cs-CZ" dirty="0" err="1" smtClean="0"/>
              <a:t>clock</a:t>
            </a:r>
            <a:r>
              <a:rPr lang="cs-CZ" dirty="0" smtClean="0"/>
              <a:t>        </a:t>
            </a:r>
          </a:p>
          <a:p>
            <a:r>
              <a:rPr lang="cs-CZ" dirty="0" smtClean="0"/>
              <a:t>_____  1998</a:t>
            </a:r>
          </a:p>
          <a:p>
            <a:r>
              <a:rPr lang="cs-CZ" dirty="0" smtClean="0"/>
              <a:t>_____  </a:t>
            </a:r>
            <a:r>
              <a:rPr lang="cs-CZ" dirty="0" err="1" smtClean="0"/>
              <a:t>October</a:t>
            </a:r>
            <a:endParaRPr lang="cs-CZ" dirty="0" smtClean="0"/>
          </a:p>
          <a:p>
            <a:r>
              <a:rPr lang="cs-CZ" dirty="0" smtClean="0"/>
              <a:t>_____ 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morning</a:t>
            </a:r>
            <a:endParaRPr lang="cs-CZ" dirty="0" smtClean="0"/>
          </a:p>
          <a:p>
            <a:r>
              <a:rPr lang="cs-CZ" dirty="0" smtClean="0"/>
              <a:t>_____  </a:t>
            </a:r>
            <a:r>
              <a:rPr lang="cs-CZ" dirty="0" err="1" smtClean="0"/>
              <a:t>Sunday</a:t>
            </a:r>
            <a:endParaRPr lang="cs-CZ" dirty="0" smtClean="0"/>
          </a:p>
          <a:p>
            <a:r>
              <a:rPr lang="cs-CZ" dirty="0" smtClean="0"/>
              <a:t>_____  21. June 2011</a:t>
            </a: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4644008" y="1340768"/>
            <a:ext cx="4104456" cy="453650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600" dirty="0" smtClean="0">
                <a:solidFill>
                  <a:schemeClr val="tx1"/>
                </a:solidFill>
              </a:rPr>
              <a:t>__on_  </a:t>
            </a:r>
            <a:r>
              <a:rPr lang="cs-CZ" sz="3600" dirty="0" err="1" smtClean="0">
                <a:solidFill>
                  <a:schemeClr val="tx1"/>
                </a:solidFill>
              </a:rPr>
              <a:t>Monday</a:t>
            </a:r>
            <a:endParaRPr lang="cs-CZ" sz="3600" dirty="0" smtClean="0">
              <a:solidFill>
                <a:schemeClr val="tx1"/>
              </a:solidFill>
            </a:endParaRPr>
          </a:p>
          <a:p>
            <a:r>
              <a:rPr lang="cs-CZ" sz="3600" dirty="0" smtClean="0">
                <a:solidFill>
                  <a:schemeClr val="tx1"/>
                </a:solidFill>
              </a:rPr>
              <a:t>__</a:t>
            </a:r>
            <a:r>
              <a:rPr lang="cs-CZ" sz="3600" dirty="0" err="1" smtClean="0">
                <a:solidFill>
                  <a:schemeClr val="tx1"/>
                </a:solidFill>
              </a:rPr>
              <a:t>at</a:t>
            </a:r>
            <a:r>
              <a:rPr lang="cs-CZ" sz="3600" dirty="0" smtClean="0">
                <a:solidFill>
                  <a:schemeClr val="tx1"/>
                </a:solidFill>
              </a:rPr>
              <a:t>__ </a:t>
            </a:r>
            <a:r>
              <a:rPr lang="cs-CZ" sz="3600" dirty="0" err="1" smtClean="0">
                <a:solidFill>
                  <a:schemeClr val="tx1"/>
                </a:solidFill>
              </a:rPr>
              <a:t>five</a:t>
            </a:r>
            <a:r>
              <a:rPr lang="cs-CZ" sz="3600" dirty="0" smtClean="0">
                <a:solidFill>
                  <a:schemeClr val="tx1"/>
                </a:solidFill>
              </a:rPr>
              <a:t> o‘</a:t>
            </a:r>
            <a:r>
              <a:rPr lang="cs-CZ" sz="3600" dirty="0" err="1" smtClean="0">
                <a:solidFill>
                  <a:schemeClr val="tx1"/>
                </a:solidFill>
              </a:rPr>
              <a:t>clock</a:t>
            </a:r>
            <a:r>
              <a:rPr lang="cs-CZ" sz="3600" dirty="0" smtClean="0">
                <a:solidFill>
                  <a:schemeClr val="tx1"/>
                </a:solidFill>
              </a:rPr>
              <a:t>        </a:t>
            </a:r>
          </a:p>
          <a:p>
            <a:r>
              <a:rPr lang="cs-CZ" sz="3600" dirty="0" smtClean="0">
                <a:solidFill>
                  <a:schemeClr val="tx1"/>
                </a:solidFill>
              </a:rPr>
              <a:t>__in__  1998</a:t>
            </a:r>
          </a:p>
          <a:p>
            <a:r>
              <a:rPr lang="cs-CZ" sz="3600" dirty="0" smtClean="0">
                <a:solidFill>
                  <a:schemeClr val="tx1"/>
                </a:solidFill>
              </a:rPr>
              <a:t>__in__  </a:t>
            </a:r>
            <a:r>
              <a:rPr lang="cs-CZ" sz="3600" dirty="0" err="1" smtClean="0">
                <a:solidFill>
                  <a:schemeClr val="tx1"/>
                </a:solidFill>
              </a:rPr>
              <a:t>October</a:t>
            </a:r>
            <a:endParaRPr lang="cs-CZ" sz="3600" dirty="0" smtClean="0">
              <a:solidFill>
                <a:schemeClr val="tx1"/>
              </a:solidFill>
            </a:endParaRPr>
          </a:p>
          <a:p>
            <a:r>
              <a:rPr lang="cs-CZ" sz="3600" dirty="0" smtClean="0">
                <a:solidFill>
                  <a:schemeClr val="tx1"/>
                </a:solidFill>
              </a:rPr>
              <a:t>__in__  </a:t>
            </a:r>
            <a:r>
              <a:rPr lang="cs-CZ" sz="3600" dirty="0" err="1" smtClean="0">
                <a:solidFill>
                  <a:schemeClr val="tx1"/>
                </a:solidFill>
              </a:rPr>
              <a:t>the</a:t>
            </a:r>
            <a:r>
              <a:rPr lang="cs-CZ" sz="3600" dirty="0" smtClean="0">
                <a:solidFill>
                  <a:schemeClr val="tx1"/>
                </a:solidFill>
              </a:rPr>
              <a:t> </a:t>
            </a:r>
            <a:r>
              <a:rPr lang="cs-CZ" sz="3600" dirty="0" err="1" smtClean="0">
                <a:solidFill>
                  <a:schemeClr val="tx1"/>
                </a:solidFill>
              </a:rPr>
              <a:t>morning</a:t>
            </a:r>
            <a:endParaRPr lang="cs-CZ" sz="3600" dirty="0" smtClean="0">
              <a:solidFill>
                <a:schemeClr val="tx1"/>
              </a:solidFill>
            </a:endParaRPr>
          </a:p>
          <a:p>
            <a:r>
              <a:rPr lang="cs-CZ" sz="3600" dirty="0" smtClean="0">
                <a:solidFill>
                  <a:schemeClr val="tx1"/>
                </a:solidFill>
              </a:rPr>
              <a:t>__on__  </a:t>
            </a:r>
            <a:r>
              <a:rPr lang="cs-CZ" sz="3600" dirty="0" err="1" smtClean="0">
                <a:solidFill>
                  <a:schemeClr val="tx1"/>
                </a:solidFill>
              </a:rPr>
              <a:t>Sunday</a:t>
            </a:r>
            <a:endParaRPr lang="cs-CZ" sz="3600" dirty="0" smtClean="0">
              <a:solidFill>
                <a:schemeClr val="tx1"/>
              </a:solidFill>
            </a:endParaRPr>
          </a:p>
          <a:p>
            <a:r>
              <a:rPr lang="cs-CZ" sz="3600" dirty="0" smtClean="0">
                <a:solidFill>
                  <a:schemeClr val="tx1"/>
                </a:solidFill>
              </a:rPr>
              <a:t>__in__ 21. June 2011</a:t>
            </a:r>
          </a:p>
        </p:txBody>
      </p:sp>
      <p:sp>
        <p:nvSpPr>
          <p:cNvPr id="7" name="Obdélník 6"/>
          <p:cNvSpPr/>
          <p:nvPr/>
        </p:nvSpPr>
        <p:spPr>
          <a:xfrm>
            <a:off x="4644008" y="1412776"/>
            <a:ext cx="4032448" cy="439248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67784E-6 L 0.55903 -0.7390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000" y="-37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000" smtClean="0"/>
              <a:t>Použité zdroje</a:t>
            </a: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http://microsoft.com</a:t>
            </a:r>
          </a:p>
          <a:p>
            <a:endParaRPr lang="cs-CZ" dirty="0"/>
          </a:p>
        </p:txBody>
      </p:sp>
      <p:pic>
        <p:nvPicPr>
          <p:cNvPr id="4" name="Picture 2" descr="C:\Users\Alena\AppData\Local\Microsoft\Windows\Temporary Internet Files\Content.IE5\PWE99ZHM\MC90044141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908720"/>
            <a:ext cx="2758554" cy="27585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304</TotalTime>
  <Words>184</Words>
  <Application>Microsoft Office PowerPoint</Application>
  <PresentationFormat>Předvádění na obrazovce (4:3)</PresentationFormat>
  <Paragraphs>46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Anotace   PŘEDLOŽKY ČASU</vt:lpstr>
      <vt:lpstr>PŘEDLOŽKY ČASU</vt:lpstr>
      <vt:lpstr>1. Zkus najít správnou odpověď</vt:lpstr>
      <vt:lpstr> 2. Zkus najít správnou odpověď</vt:lpstr>
      <vt:lpstr>3. Zkus najít správnou odpověď</vt:lpstr>
      <vt:lpstr>Zkus doplnit    –      at    on     in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PŘEDLOŽKY</dc:title>
  <dc:creator>Alena</dc:creator>
  <cp:lastModifiedBy>martin.darebny</cp:lastModifiedBy>
  <cp:revision>39</cp:revision>
  <dcterms:created xsi:type="dcterms:W3CDTF">2011-10-09T17:10:57Z</dcterms:created>
  <dcterms:modified xsi:type="dcterms:W3CDTF">2012-05-22T19:24:31Z</dcterms:modified>
</cp:coreProperties>
</file>