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56" r:id="rId3"/>
    <p:sldId id="258" r:id="rId4"/>
    <p:sldId id="260" r:id="rId5"/>
    <p:sldId id="264" r:id="rId6"/>
    <p:sldId id="259" r:id="rId7"/>
    <p:sldId id="262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VY_32_INOVACE_11_ANGLIČTINA 5.ROČNÍK_ZÁJMENA PŘIVLASTŇOVACÍ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ZÁJMENA PŘIVLASTŇOVACÍ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46ADA8E2-7C1C-48DF-93CC-11B3922062D6}">
      <dgm:prSet/>
      <dgm:spPr/>
      <dgm:t>
        <a:bodyPr/>
        <a:lstStyle/>
        <a:p>
          <a:pPr algn="l" rtl="0"/>
          <a:r>
            <a:rPr lang="cs-CZ" dirty="0" smtClean="0"/>
            <a:t>Vytvořeno: září 2011</a:t>
          </a:r>
          <a:endParaRPr lang="cs-CZ" dirty="0"/>
        </a:p>
      </dgm:t>
    </dgm:pt>
    <dgm:pt modelId="{AD1B1E2E-C0F9-41DE-A203-1037F1B632E0}" type="parTrans" cxnId="{E036B9C3-D417-404F-A7DB-27D7B44E944B}">
      <dgm:prSet/>
      <dgm:spPr/>
      <dgm:t>
        <a:bodyPr/>
        <a:lstStyle/>
        <a:p>
          <a:pPr algn="l"/>
          <a:endParaRPr lang="cs-CZ"/>
        </a:p>
      </dgm:t>
    </dgm:pt>
    <dgm:pt modelId="{BF0D5597-286F-40BF-B168-075E8EB0DBFF}" type="sibTrans" cxnId="{E036B9C3-D417-404F-A7DB-27D7B44E944B}">
      <dgm:prSet/>
      <dgm:spPr/>
      <dgm:t>
        <a:bodyPr/>
        <a:lstStyle/>
        <a:p>
          <a:pPr algn="l"/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284F60F6-2988-400C-96A3-AD3BE8138205}" type="pres">
      <dgm:prSet presAssocID="{46ADA8E2-7C1C-48DF-93CC-11B3922062D6}" presName="vertSpace5" presStyleLbl="node1" presStyleIdx="3" presStyleCnt="6"/>
      <dgm:spPr/>
      <dgm:t>
        <a:bodyPr/>
        <a:lstStyle/>
        <a:p>
          <a:endParaRPr lang="cs-CZ"/>
        </a:p>
      </dgm:t>
    </dgm:pt>
    <dgm:pt modelId="{B58F66A7-1E3C-49C7-9A3E-A4FC49DEC9FC}" type="pres">
      <dgm:prSet presAssocID="{46ADA8E2-7C1C-48DF-93CC-11B3922062D6}" presName="circle5" presStyleLbl="node1" presStyleIdx="4" presStyleCnt="6"/>
      <dgm:spPr/>
      <dgm:t>
        <a:bodyPr/>
        <a:lstStyle/>
        <a:p>
          <a:endParaRPr lang="cs-CZ"/>
        </a:p>
      </dgm:t>
    </dgm:pt>
    <dgm:pt modelId="{8F13029F-D4B2-4B40-A188-833893E42799}" type="pres">
      <dgm:prSet presAssocID="{46ADA8E2-7C1C-48DF-93CC-11B3922062D6}" presName="rect5" presStyleLbl="alignAcc1" presStyleIdx="4" presStyleCnt="6"/>
      <dgm:spPr/>
      <dgm:t>
        <a:bodyPr/>
        <a:lstStyle/>
        <a:p>
          <a:endParaRPr lang="cs-CZ"/>
        </a:p>
      </dgm:t>
    </dgm:pt>
    <dgm:pt modelId="{A7E5AC97-DBAF-4A8B-B943-BDDBE96F7C81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B7D6CB89-55BD-462D-8B78-4BD07B8A05D9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3E8B50E1-E17B-4431-95B5-BACC7F924DB9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DEE0B0-9801-4155-BFCD-EAC22CA65179}" type="pres">
      <dgm:prSet presAssocID="{46ADA8E2-7C1C-48DF-93CC-11B3922062D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1621AE-7327-4413-B7AA-692B22CC25B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1D236D-4737-411A-9C7C-250FC3B03BA8}" type="presOf" srcId="{D8197B8C-B260-4A16-BDF4-0947B075E274}" destId="{25B08C86-7E15-44DC-BE7F-FFB55DD49D12}" srcOrd="0" destOrd="0" presId="urn:microsoft.com/office/officeart/2005/8/layout/target3"/>
    <dgm:cxn modelId="{BB73145D-99E7-4AFA-99D5-D12AF3D4BF63}" type="presOf" srcId="{46ADA8E2-7C1C-48DF-93CC-11B3922062D6}" destId="{72DEE0B0-9801-4155-BFCD-EAC22CA65179}" srcOrd="1" destOrd="0" presId="urn:microsoft.com/office/officeart/2005/8/layout/target3"/>
    <dgm:cxn modelId="{E036B9C3-D417-404F-A7DB-27D7B44E944B}" srcId="{757F3AB3-0718-4624-B441-E567A8F0AB56}" destId="{46ADA8E2-7C1C-48DF-93CC-11B3922062D6}" srcOrd="4" destOrd="0" parTransId="{AD1B1E2E-C0F9-41DE-A203-1037F1B632E0}" sibTransId="{BF0D5597-286F-40BF-B168-075E8EB0DBFF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42C12C5-E404-4ADE-8CBE-D7D5E46BD09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2A6B44-9DBA-4460-9EAC-CB6559AA098D}" type="presOf" srcId="{D1B46980-6531-4606-95E6-44980827E919}" destId="{2BE915AB-18AA-4053-B92C-3BFC9ED204BB}" srcOrd="1" destOrd="0" presId="urn:microsoft.com/office/officeart/2005/8/layout/target3"/>
    <dgm:cxn modelId="{8C60DF48-AA6D-4070-9F2C-CFDA97A33AAC}" type="presOf" srcId="{4C35D32F-0EAB-4CD7-82EE-45574DC2A586}" destId="{6B1621AE-7327-4413-B7AA-692B22CC25BA}" srcOrd="1" destOrd="0" presId="urn:microsoft.com/office/officeart/2005/8/layout/target3"/>
    <dgm:cxn modelId="{B930133B-EB4A-4B65-A64E-046AB93F3997}" type="presOf" srcId="{46ADA8E2-7C1C-48DF-93CC-11B3922062D6}" destId="{8F13029F-D4B2-4B40-A188-833893E4279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C3BEC13-57DE-4229-B206-E8ACE55AAAE7}" type="presOf" srcId="{B651F6E3-6281-48DB-9319-2AEAFDAE7572}" destId="{619D679B-A015-4ECF-8348-D1034C574F40}" srcOrd="0" destOrd="0" presId="urn:microsoft.com/office/officeart/2005/8/layout/target3"/>
    <dgm:cxn modelId="{92BC2356-7B92-4106-90B0-560936745199}" type="presOf" srcId="{B651F6E3-6281-48DB-9319-2AEAFDAE7572}" destId="{6BB5E863-4638-4E1D-BFDE-399D028AC4ED}" srcOrd="1" destOrd="0" presId="urn:microsoft.com/office/officeart/2005/8/layout/target3"/>
    <dgm:cxn modelId="{5BC25413-0B95-4CFD-AEBA-CD010D6481C0}" type="presOf" srcId="{D1D4F407-5343-4D3F-B5B9-D407B03CAEB4}" destId="{D005CE8C-CC26-4C3E-AC11-E15060ECD759}" srcOrd="0" destOrd="0" presId="urn:microsoft.com/office/officeart/2005/8/layout/target3"/>
    <dgm:cxn modelId="{35EA1277-DF8E-4BD6-B90E-62F0A6BAED87}" type="presOf" srcId="{D1D4F407-5343-4D3F-B5B9-D407B03CAEB4}" destId="{AED2198E-93D5-4001-81B4-73124B309672}" srcOrd="1" destOrd="0" presId="urn:microsoft.com/office/officeart/2005/8/layout/target3"/>
    <dgm:cxn modelId="{8A5EC419-25C7-40B0-BF49-4DFD5516E93B}" type="presOf" srcId="{4C35D32F-0EAB-4CD7-82EE-45574DC2A586}" destId="{3E8B50E1-E17B-4431-95B5-BACC7F924DB9}" srcOrd="0" destOrd="0" presId="urn:microsoft.com/office/officeart/2005/8/layout/target3"/>
    <dgm:cxn modelId="{8B8A8239-F739-4574-AE19-EE39EED1CD03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4C3FACB-F001-4D5C-AD50-8B978D795673}" type="presOf" srcId="{D8197B8C-B260-4A16-BDF4-0947B075E274}" destId="{5A5FFA88-C948-4069-8E93-59FA12366E83}" srcOrd="1" destOrd="0" presId="urn:microsoft.com/office/officeart/2005/8/layout/target3"/>
    <dgm:cxn modelId="{B204AC6A-EAE8-446A-8965-A2E346B81AEC}" type="presParOf" srcId="{333A1088-737F-45CB-B68E-254E46348037}" destId="{F5ABB229-8D3B-4694-996A-96F23CF14429}" srcOrd="0" destOrd="0" presId="urn:microsoft.com/office/officeart/2005/8/layout/target3"/>
    <dgm:cxn modelId="{94F1819D-AADD-417F-9571-74044A39F0A8}" type="presParOf" srcId="{333A1088-737F-45CB-B68E-254E46348037}" destId="{F41139FD-01EE-4571-8B17-4FB00FC51163}" srcOrd="1" destOrd="0" presId="urn:microsoft.com/office/officeart/2005/8/layout/target3"/>
    <dgm:cxn modelId="{5E29B5CF-FCFC-411E-835A-203EBC34F199}" type="presParOf" srcId="{333A1088-737F-45CB-B68E-254E46348037}" destId="{D005CE8C-CC26-4C3E-AC11-E15060ECD759}" srcOrd="2" destOrd="0" presId="urn:microsoft.com/office/officeart/2005/8/layout/target3"/>
    <dgm:cxn modelId="{278A5B93-6C3F-4283-B018-AA6B1F4349B0}" type="presParOf" srcId="{333A1088-737F-45CB-B68E-254E46348037}" destId="{2C702D82-9B77-49B7-9568-BB8EB47C3372}" srcOrd="3" destOrd="0" presId="urn:microsoft.com/office/officeart/2005/8/layout/target3"/>
    <dgm:cxn modelId="{17FA1878-3C89-4D4C-A021-9A8A2A515B86}" type="presParOf" srcId="{333A1088-737F-45CB-B68E-254E46348037}" destId="{A52A0455-90FF-4808-ABD0-F02540D31D5A}" srcOrd="4" destOrd="0" presId="urn:microsoft.com/office/officeart/2005/8/layout/target3"/>
    <dgm:cxn modelId="{7180FAD7-B3E7-4C3E-9188-BF2290C92E53}" type="presParOf" srcId="{333A1088-737F-45CB-B68E-254E46348037}" destId="{6140AFEC-043D-4C43-A2F9-D0F5331DF3A3}" srcOrd="5" destOrd="0" presId="urn:microsoft.com/office/officeart/2005/8/layout/target3"/>
    <dgm:cxn modelId="{A1052A94-9AA4-449C-986D-0A3954048CBD}" type="presParOf" srcId="{333A1088-737F-45CB-B68E-254E46348037}" destId="{9358AC05-5D7D-4327-9F80-1AD486AEA664}" srcOrd="6" destOrd="0" presId="urn:microsoft.com/office/officeart/2005/8/layout/target3"/>
    <dgm:cxn modelId="{FE90F7EB-8FB4-401F-A90E-A319D2EDB5D3}" type="presParOf" srcId="{333A1088-737F-45CB-B68E-254E46348037}" destId="{313FC574-E1CD-4FB4-B054-0B805CE0447D}" srcOrd="7" destOrd="0" presId="urn:microsoft.com/office/officeart/2005/8/layout/target3"/>
    <dgm:cxn modelId="{62A7A138-EE84-4554-87C4-4C173D2F45D6}" type="presParOf" srcId="{333A1088-737F-45CB-B68E-254E46348037}" destId="{619D679B-A015-4ECF-8348-D1034C574F40}" srcOrd="8" destOrd="0" presId="urn:microsoft.com/office/officeart/2005/8/layout/target3"/>
    <dgm:cxn modelId="{031E72C7-8AA8-4D43-A235-05C5862AADD5}" type="presParOf" srcId="{333A1088-737F-45CB-B68E-254E46348037}" destId="{322283A8-4A27-4CDA-BAE3-F381106A9174}" srcOrd="9" destOrd="0" presId="urn:microsoft.com/office/officeart/2005/8/layout/target3"/>
    <dgm:cxn modelId="{52BA1570-2E91-4583-8D3B-0B8DABCA58D0}" type="presParOf" srcId="{333A1088-737F-45CB-B68E-254E46348037}" destId="{FFC9F71D-1B4F-4AD9-A4A6-86ADEFC8AF5C}" srcOrd="10" destOrd="0" presId="urn:microsoft.com/office/officeart/2005/8/layout/target3"/>
    <dgm:cxn modelId="{581D272F-AB42-423C-B18A-B42672F5CE2B}" type="presParOf" srcId="{333A1088-737F-45CB-B68E-254E46348037}" destId="{25B08C86-7E15-44DC-BE7F-FFB55DD49D12}" srcOrd="11" destOrd="0" presId="urn:microsoft.com/office/officeart/2005/8/layout/target3"/>
    <dgm:cxn modelId="{B766D38D-4012-4515-904F-1BA032B89A70}" type="presParOf" srcId="{333A1088-737F-45CB-B68E-254E46348037}" destId="{284F60F6-2988-400C-96A3-AD3BE8138205}" srcOrd="12" destOrd="0" presId="urn:microsoft.com/office/officeart/2005/8/layout/target3"/>
    <dgm:cxn modelId="{1236DAF4-2DDF-44DE-9C76-33C569D01B18}" type="presParOf" srcId="{333A1088-737F-45CB-B68E-254E46348037}" destId="{B58F66A7-1E3C-49C7-9A3E-A4FC49DEC9FC}" srcOrd="13" destOrd="0" presId="urn:microsoft.com/office/officeart/2005/8/layout/target3"/>
    <dgm:cxn modelId="{FBFFEC6A-371D-4E83-8D7C-BFF80993342E}" type="presParOf" srcId="{333A1088-737F-45CB-B68E-254E46348037}" destId="{8F13029F-D4B2-4B40-A188-833893E42799}" srcOrd="14" destOrd="0" presId="urn:microsoft.com/office/officeart/2005/8/layout/target3"/>
    <dgm:cxn modelId="{B32A210F-0FD3-442E-A862-2326D87C88BA}" type="presParOf" srcId="{333A1088-737F-45CB-B68E-254E46348037}" destId="{A7E5AC97-DBAF-4A8B-B943-BDDBE96F7C81}" srcOrd="15" destOrd="0" presId="urn:microsoft.com/office/officeart/2005/8/layout/target3"/>
    <dgm:cxn modelId="{AFC88D23-BC49-4950-866B-F78E9D1D05E1}" type="presParOf" srcId="{333A1088-737F-45CB-B68E-254E46348037}" destId="{B7D6CB89-55BD-462D-8B78-4BD07B8A05D9}" srcOrd="16" destOrd="0" presId="urn:microsoft.com/office/officeart/2005/8/layout/target3"/>
    <dgm:cxn modelId="{9A147759-D4D7-432A-86C1-224E04325297}" type="presParOf" srcId="{333A1088-737F-45CB-B68E-254E46348037}" destId="{3E8B50E1-E17B-4431-95B5-BACC7F924DB9}" srcOrd="17" destOrd="0" presId="urn:microsoft.com/office/officeart/2005/8/layout/target3"/>
    <dgm:cxn modelId="{B88A51B6-3823-4EEE-9BD2-456FDC18EEAF}" type="presParOf" srcId="{333A1088-737F-45CB-B68E-254E46348037}" destId="{AED2198E-93D5-4001-81B4-73124B309672}" srcOrd="18" destOrd="0" presId="urn:microsoft.com/office/officeart/2005/8/layout/target3"/>
    <dgm:cxn modelId="{B505F4F7-C536-42E1-9B5E-4B374112E526}" type="presParOf" srcId="{333A1088-737F-45CB-B68E-254E46348037}" destId="{2BE915AB-18AA-4053-B92C-3BFC9ED204BB}" srcOrd="19" destOrd="0" presId="urn:microsoft.com/office/officeart/2005/8/layout/target3"/>
    <dgm:cxn modelId="{CB3ECCCD-8D83-48E1-B831-044E49DC6CAD}" type="presParOf" srcId="{333A1088-737F-45CB-B68E-254E46348037}" destId="{6BB5E863-4638-4E1D-BFDE-399D028AC4ED}" srcOrd="20" destOrd="0" presId="urn:microsoft.com/office/officeart/2005/8/layout/target3"/>
    <dgm:cxn modelId="{C67EF648-751D-499A-B03E-49CEE5ED9028}" type="presParOf" srcId="{333A1088-737F-45CB-B68E-254E46348037}" destId="{5A5FFA88-C948-4069-8E93-59FA12366E83}" srcOrd="21" destOrd="0" presId="urn:microsoft.com/office/officeart/2005/8/layout/target3"/>
    <dgm:cxn modelId="{C661E2E1-3E60-473A-B3DF-1C717905845B}" type="presParOf" srcId="{333A1088-737F-45CB-B68E-254E46348037}" destId="{72DEE0B0-9801-4155-BFCD-EAC22CA65179}" srcOrd="22" destOrd="0" presId="urn:microsoft.com/office/officeart/2005/8/layout/target3"/>
    <dgm:cxn modelId="{B8CC622E-8F31-4141-9004-3C14E7964B58}" type="presParOf" srcId="{333A1088-737F-45CB-B68E-254E46348037}" destId="{6B1621AE-7327-4413-B7AA-692B22CC25B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-189661"/>
            <a:satOff val="-10082"/>
            <a:lumOff val="15922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Alena Darebná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-379322"/>
            <a:satOff val="-20163"/>
            <a:lumOff val="31845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VY_32_INOVACE_11_ANGLIČTINA 5.ROČNÍK_ZÁJMENA PŘIVLASTŇOVACÍ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-568983"/>
            <a:satOff val="-30245"/>
            <a:lumOff val="47767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ZÁJMENA PŘIVLASTŇOVACÍ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B58F66A7-1E3C-49C7-9A3E-A4FC49DEC9FC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-379322"/>
            <a:satOff val="-20163"/>
            <a:lumOff val="31845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13029F-D4B2-4B40-A188-833893E42799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září 2011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B7D6CB89-55BD-462D-8B78-4BD07B8A05D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-189661"/>
            <a:satOff val="-10082"/>
            <a:lumOff val="15922"/>
            <a:alphaOff val="0"/>
          </a:schemeClr>
        </a:solid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8B50E1-E17B-4431-95B5-BACC7F924DB9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FE1AEE-0A03-48EB-AB04-F5F561C30FD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F1A55D-D7A7-4ABA-9D45-91FC53DECD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188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 dvojice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1A55D-D7A7-4ABA-9D45-91FC53DECDC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Zakroužkuj</a:t>
            </a:r>
            <a:r>
              <a:rPr lang="cs-CZ" baseline="0" dirty="0" smtClean="0"/>
              <a:t> zájmena přivlastňovací.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F1A55D-D7A7-4ABA-9D45-91FC53DECDC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6C3CC09-9570-4CB0-A5C9-0B34205865DC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AE0ACE0-7405-4D40-9C30-72CDED952B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2636007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Zájmena přivlastňovací</a:t>
            </a:r>
            <a:endParaRPr lang="cs-CZ" dirty="0"/>
          </a:p>
        </p:txBody>
      </p:sp>
      <p:pic>
        <p:nvPicPr>
          <p:cNvPr id="2050" name="Picture 2" descr="C:\Users\Alena\AppData\Local\Microsoft\Windows\Temporary Internet Files\Content.IE5\ZQ9BQQ8Z\MP9004465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284984"/>
            <a:ext cx="2071886" cy="29969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br>
              <a:rPr lang="cs-CZ" sz="2400" dirty="0" smtClean="0"/>
            </a:br>
            <a:r>
              <a:rPr lang="cs-CZ" sz="2400" dirty="0" smtClean="0"/>
              <a:t>	</a:t>
            </a:r>
            <a:r>
              <a:rPr lang="cs-CZ" b="1" dirty="0" smtClean="0">
                <a:solidFill>
                  <a:srgbClr val="C00000"/>
                </a:solidFill>
              </a:rPr>
              <a:t>Zájmena přivlastňovací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Výklad a procvičení </a:t>
            </a:r>
            <a:r>
              <a:rPr lang="cs-CZ" b="1" dirty="0" smtClean="0"/>
              <a:t>přivlastňovacích zájmen</a:t>
            </a:r>
          </a:p>
          <a:p>
            <a:r>
              <a:rPr lang="cs-CZ" dirty="0" smtClean="0"/>
              <a:t>Vhodné pro výklad i opakování v 5. ročníku</a:t>
            </a:r>
          </a:p>
          <a:p>
            <a:r>
              <a:rPr lang="cs-CZ" dirty="0" smtClean="0"/>
              <a:t>Možno použít na PC i interaktivní tabuli</a:t>
            </a:r>
            <a:endParaRPr lang="cs-CZ" dirty="0"/>
          </a:p>
        </p:txBody>
      </p:sp>
      <p:pic>
        <p:nvPicPr>
          <p:cNvPr id="3074" name="Picture 2" descr="C:\Users\Alena\AppData\Local\Microsoft\Windows\Temporary Internet Files\Content.IE5\Y8AXGD7B\MP9004465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3212976"/>
            <a:ext cx="3007990" cy="31409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4716016" y="2420888"/>
            <a:ext cx="3888432" cy="33123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5536" y="2420888"/>
            <a:ext cx="3888432" cy="331236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5436096" y="1628800"/>
            <a:ext cx="2664296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115616" y="1628800"/>
            <a:ext cx="2736304" cy="6480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84976" cy="1143000"/>
          </a:xfrm>
          <a:solidFill>
            <a:srgbClr val="C00000"/>
          </a:solidFill>
        </p:spPr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Possessive</a:t>
            </a:r>
            <a:r>
              <a:rPr lang="cs-CZ" dirty="0" smtClean="0">
                <a:solidFill>
                  <a:schemeClr val="bg1"/>
                </a:solidFill>
              </a:rPr>
              <a:t>  </a:t>
            </a:r>
            <a:r>
              <a:rPr lang="cs-CZ" dirty="0" err="1" smtClean="0">
                <a:solidFill>
                  <a:schemeClr val="bg1"/>
                </a:solidFill>
              </a:rPr>
              <a:t>adjectives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4008" y="1700808"/>
            <a:ext cx="4190184" cy="45720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Množné číslo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1. os. </a:t>
            </a:r>
            <a:r>
              <a:rPr lang="cs-CZ" sz="3600" dirty="0" err="1" smtClean="0">
                <a:solidFill>
                  <a:srgbClr val="00B050"/>
                </a:solidFill>
              </a:rPr>
              <a:t>we</a:t>
            </a:r>
            <a:r>
              <a:rPr lang="cs-CZ" dirty="0" smtClean="0">
                <a:solidFill>
                  <a:srgbClr val="00B050"/>
                </a:solidFill>
              </a:rPr>
              <a:t>           </a:t>
            </a:r>
            <a:r>
              <a:rPr lang="cs-CZ" sz="3600" dirty="0" err="1" smtClean="0">
                <a:solidFill>
                  <a:srgbClr val="FF0000"/>
                </a:solidFill>
              </a:rPr>
              <a:t>our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2. os. </a:t>
            </a:r>
            <a:r>
              <a:rPr lang="cs-CZ" sz="3600" dirty="0" err="1" smtClean="0">
                <a:solidFill>
                  <a:srgbClr val="00B050"/>
                </a:solidFill>
              </a:rPr>
              <a:t>you</a:t>
            </a:r>
            <a:r>
              <a:rPr lang="cs-CZ" dirty="0" smtClean="0">
                <a:solidFill>
                  <a:srgbClr val="00B050"/>
                </a:solidFill>
              </a:rPr>
              <a:t>         </a:t>
            </a:r>
            <a:r>
              <a:rPr lang="cs-CZ" sz="3600" dirty="0" err="1" smtClean="0">
                <a:solidFill>
                  <a:srgbClr val="FF0000"/>
                </a:solidFill>
              </a:rPr>
              <a:t>your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3.os. </a:t>
            </a:r>
            <a:r>
              <a:rPr lang="cs-CZ" sz="3600" dirty="0" err="1" smtClean="0">
                <a:solidFill>
                  <a:srgbClr val="00B050"/>
                </a:solidFill>
              </a:rPr>
              <a:t>they</a:t>
            </a:r>
            <a:r>
              <a:rPr lang="cs-CZ" dirty="0" smtClean="0">
                <a:solidFill>
                  <a:srgbClr val="00B050"/>
                </a:solidFill>
              </a:rPr>
              <a:t>         </a:t>
            </a:r>
            <a:r>
              <a:rPr lang="cs-CZ" sz="3600" dirty="0" err="1" smtClean="0">
                <a:solidFill>
                  <a:srgbClr val="FF0000"/>
                </a:solidFill>
              </a:rPr>
              <a:t>their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2483768" y="5373216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555776" y="2852936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2483768" y="3573016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483768" y="4149080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483768" y="4725144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6660232" y="4293096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6660232" y="2996952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6660232" y="3645024"/>
            <a:ext cx="64807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700808"/>
            <a:ext cx="3970784" cy="44713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Jednotné číslo</a:t>
            </a:r>
          </a:p>
          <a:p>
            <a:pPr algn="ctr">
              <a:buNone/>
            </a:pPr>
            <a:endParaRPr lang="cs-CZ" dirty="0" smtClean="0"/>
          </a:p>
          <a:p>
            <a:r>
              <a:rPr lang="cs-CZ" dirty="0" smtClean="0"/>
              <a:t>1. os. </a:t>
            </a:r>
            <a:r>
              <a:rPr lang="cs-CZ" sz="3600" dirty="0" smtClean="0">
                <a:solidFill>
                  <a:srgbClr val="00B050"/>
                </a:solidFill>
              </a:rPr>
              <a:t>I            </a:t>
            </a:r>
            <a:r>
              <a:rPr lang="cs-CZ" sz="3600" dirty="0" smtClean="0">
                <a:solidFill>
                  <a:srgbClr val="FF0000"/>
                </a:solidFill>
              </a:rPr>
              <a:t>my</a:t>
            </a:r>
          </a:p>
          <a:p>
            <a:r>
              <a:rPr lang="cs-CZ" dirty="0" smtClean="0"/>
              <a:t>2. os. </a:t>
            </a:r>
            <a:r>
              <a:rPr lang="cs-CZ" sz="3600" dirty="0" err="1" smtClean="0">
                <a:solidFill>
                  <a:srgbClr val="00B050"/>
                </a:solidFill>
              </a:rPr>
              <a:t>you</a:t>
            </a:r>
            <a:r>
              <a:rPr lang="cs-CZ" sz="3600" dirty="0" smtClean="0">
                <a:solidFill>
                  <a:srgbClr val="00B050"/>
                </a:solidFill>
              </a:rPr>
              <a:t>       </a:t>
            </a:r>
            <a:r>
              <a:rPr lang="cs-CZ" sz="3600" dirty="0" err="1" smtClean="0">
                <a:solidFill>
                  <a:srgbClr val="FF0000"/>
                </a:solidFill>
              </a:rPr>
              <a:t>your</a:t>
            </a:r>
            <a:endParaRPr lang="cs-CZ" sz="36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3.os.  </a:t>
            </a:r>
            <a:r>
              <a:rPr lang="cs-CZ" sz="3600" dirty="0" smtClean="0">
                <a:solidFill>
                  <a:srgbClr val="00B050"/>
                </a:solidFill>
              </a:rPr>
              <a:t>he         </a:t>
            </a:r>
            <a:r>
              <a:rPr lang="cs-CZ" sz="3600" dirty="0" smtClean="0">
                <a:solidFill>
                  <a:srgbClr val="FF0000"/>
                </a:solidFill>
              </a:rPr>
              <a:t>his</a:t>
            </a:r>
          </a:p>
          <a:p>
            <a:pPr lvl="3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  </a:t>
            </a:r>
            <a:r>
              <a:rPr lang="cs-CZ" sz="3600" dirty="0" err="1" smtClean="0">
                <a:solidFill>
                  <a:srgbClr val="00B050"/>
                </a:solidFill>
              </a:rPr>
              <a:t>she</a:t>
            </a:r>
            <a:r>
              <a:rPr lang="cs-CZ" sz="3600" dirty="0" smtClean="0">
                <a:solidFill>
                  <a:srgbClr val="00B050"/>
                </a:solidFill>
              </a:rPr>
              <a:t>        </a:t>
            </a:r>
            <a:r>
              <a:rPr lang="cs-CZ" sz="3600" dirty="0" smtClean="0">
                <a:solidFill>
                  <a:srgbClr val="FF0000"/>
                </a:solidFill>
              </a:rPr>
              <a:t>her</a:t>
            </a:r>
            <a:endParaRPr lang="cs-CZ" sz="3600" dirty="0" smtClean="0">
              <a:solidFill>
                <a:srgbClr val="00B050"/>
              </a:solidFill>
            </a:endParaRPr>
          </a:p>
          <a:p>
            <a:pPr lvl="3">
              <a:buNone/>
            </a:pPr>
            <a:r>
              <a:rPr lang="cs-CZ" sz="3600" dirty="0" smtClean="0">
                <a:solidFill>
                  <a:srgbClr val="00B050"/>
                </a:solidFill>
              </a:rPr>
              <a:t>  </a:t>
            </a:r>
            <a:r>
              <a:rPr lang="cs-CZ" sz="3600" dirty="0" err="1" smtClean="0">
                <a:solidFill>
                  <a:srgbClr val="00B050"/>
                </a:solidFill>
              </a:rPr>
              <a:t>it</a:t>
            </a:r>
            <a:r>
              <a:rPr lang="cs-CZ" sz="3600" dirty="0" smtClean="0">
                <a:solidFill>
                  <a:srgbClr val="00B050"/>
                </a:solidFill>
              </a:rPr>
              <a:t>            </a:t>
            </a:r>
            <a:r>
              <a:rPr lang="cs-CZ" sz="3600" dirty="0" err="1" smtClean="0">
                <a:solidFill>
                  <a:srgbClr val="FF0000"/>
                </a:solidFill>
              </a:rPr>
              <a:t>its</a:t>
            </a: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678706"/>
          </a:xfrm>
          <a:solidFill>
            <a:srgbClr val="C00000"/>
          </a:solidFill>
        </p:spPr>
        <p:txBody>
          <a:bodyPr>
            <a:normAutofit fontScale="90000"/>
          </a:bodyPr>
          <a:lstStyle/>
          <a:p>
            <a:r>
              <a:rPr lang="cs-CZ" sz="2200" dirty="0" smtClean="0">
                <a:solidFill>
                  <a:srgbClr val="00B050"/>
                </a:solidFill>
              </a:rPr>
              <a:t/>
            </a:r>
            <a:br>
              <a:rPr lang="cs-CZ" sz="2200" dirty="0" smtClean="0">
                <a:solidFill>
                  <a:srgbClr val="00B050"/>
                </a:solidFill>
              </a:rPr>
            </a:br>
            <a:r>
              <a:rPr lang="cs-CZ" sz="2200" dirty="0" smtClean="0">
                <a:solidFill>
                  <a:srgbClr val="00B050"/>
                </a:solidFill>
              </a:rPr>
              <a:t/>
            </a:r>
            <a:br>
              <a:rPr lang="cs-CZ" sz="2200" dirty="0" smtClean="0">
                <a:solidFill>
                  <a:srgbClr val="00B050"/>
                </a:solidFill>
              </a:rPr>
            </a:br>
            <a:r>
              <a:rPr lang="cs-CZ" sz="2200" dirty="0" smtClean="0">
                <a:solidFill>
                  <a:srgbClr val="00B050"/>
                </a:solidFill>
              </a:rPr>
              <a:t/>
            </a:r>
            <a:br>
              <a:rPr lang="cs-CZ" sz="2200" dirty="0" smtClean="0">
                <a:solidFill>
                  <a:srgbClr val="00B050"/>
                </a:solidFill>
              </a:rPr>
            </a:br>
            <a:r>
              <a:rPr lang="cs-CZ" sz="2200" dirty="0" smtClean="0">
                <a:solidFill>
                  <a:srgbClr val="00B050"/>
                </a:solidFill>
              </a:rPr>
              <a:t/>
            </a:r>
            <a:br>
              <a:rPr lang="cs-CZ" sz="2200" dirty="0" smtClean="0">
                <a:solidFill>
                  <a:srgbClr val="00B050"/>
                </a:solidFill>
              </a:rPr>
            </a:br>
            <a:r>
              <a:rPr lang="cs-CZ" sz="2200" dirty="0" smtClean="0">
                <a:solidFill>
                  <a:srgbClr val="00B050"/>
                </a:solidFill>
              </a:rPr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</a:t>
            </a:r>
            <a:r>
              <a:rPr lang="cs-CZ" sz="3100" dirty="0" err="1" smtClean="0">
                <a:solidFill>
                  <a:schemeClr val="bg1"/>
                </a:solidFill>
              </a:rPr>
              <a:t>Make</a:t>
            </a:r>
            <a:r>
              <a:rPr lang="cs-CZ" sz="3100" dirty="0" smtClean="0">
                <a:solidFill>
                  <a:schemeClr val="bg1"/>
                </a:solidFill>
              </a:rPr>
              <a:t> </a:t>
            </a:r>
            <a:r>
              <a:rPr lang="cs-CZ" sz="3100" dirty="0" err="1" smtClean="0">
                <a:solidFill>
                  <a:schemeClr val="bg1"/>
                </a:solidFill>
              </a:rPr>
              <a:t>pairs</a:t>
            </a:r>
            <a:endParaRPr lang="cs-CZ" sz="31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692696"/>
            <a:ext cx="7772400" cy="5976664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I</a:t>
            </a:r>
          </a:p>
          <a:p>
            <a:pPr>
              <a:buNone/>
            </a:pPr>
            <a:r>
              <a:rPr lang="cs-CZ" dirty="0" smtClean="0"/>
              <a:t>					</a:t>
            </a:r>
          </a:p>
          <a:p>
            <a:r>
              <a:rPr lang="cs-CZ" sz="3200" dirty="0" smtClean="0"/>
              <a:t>he</a:t>
            </a:r>
          </a:p>
          <a:p>
            <a:pPr>
              <a:buNone/>
            </a:pPr>
            <a:endParaRPr lang="cs-CZ" dirty="0" smtClean="0"/>
          </a:p>
          <a:p>
            <a:r>
              <a:rPr lang="cs-CZ" sz="3200" dirty="0" err="1" smtClean="0"/>
              <a:t>she</a:t>
            </a:r>
            <a:r>
              <a:rPr lang="cs-CZ" sz="3200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sz="3200" dirty="0" err="1" smtClean="0"/>
              <a:t>we</a:t>
            </a:r>
            <a:endParaRPr lang="cs-CZ" sz="3200" dirty="0" smtClean="0"/>
          </a:p>
          <a:p>
            <a:endParaRPr lang="cs-CZ" dirty="0" smtClean="0"/>
          </a:p>
          <a:p>
            <a:r>
              <a:rPr lang="cs-CZ" sz="3500" dirty="0" err="1" smtClean="0"/>
              <a:t>you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sz="3500" dirty="0" err="1" smtClean="0"/>
              <a:t>they</a:t>
            </a:r>
            <a:endParaRPr lang="cs-CZ" sz="3500" dirty="0"/>
          </a:p>
        </p:txBody>
      </p:sp>
      <p:sp>
        <p:nvSpPr>
          <p:cNvPr id="7" name="Elipsa 6"/>
          <p:cNvSpPr/>
          <p:nvPr/>
        </p:nvSpPr>
        <p:spPr>
          <a:xfrm>
            <a:off x="3779912" y="980728"/>
            <a:ext cx="4536504" cy="5544616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32040" y="1412776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her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44208" y="2132856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his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27984" y="2852936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my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32240" y="3356992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bg1"/>
                </a:solidFill>
              </a:rPr>
              <a:t>your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283968" y="4077072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bg1"/>
                </a:solidFill>
              </a:rPr>
              <a:t>their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44208" y="4653136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bg1"/>
                </a:solidFill>
              </a:rPr>
              <a:t>our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04048" y="5301208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bg1"/>
                </a:solidFill>
              </a:rPr>
              <a:t>its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700" b="1" dirty="0" err="1" smtClean="0">
                <a:solidFill>
                  <a:srgbClr val="C00000"/>
                </a:solidFill>
              </a:rPr>
              <a:t>Possessive</a:t>
            </a:r>
            <a:r>
              <a:rPr lang="cs-CZ" sz="2700" b="1" dirty="0" smtClean="0">
                <a:solidFill>
                  <a:srgbClr val="C00000"/>
                </a:solidFill>
              </a:rPr>
              <a:t> </a:t>
            </a:r>
            <a:r>
              <a:rPr lang="cs-CZ" sz="2700" b="1" dirty="0" err="1" smtClean="0">
                <a:solidFill>
                  <a:srgbClr val="C00000"/>
                </a:solidFill>
              </a:rPr>
              <a:t>adjectives</a:t>
            </a:r>
            <a:r>
              <a:rPr lang="cs-CZ" sz="2700" b="1" dirty="0" smtClean="0">
                <a:solidFill>
                  <a:srgbClr val="C00000"/>
                </a:solidFill>
              </a:rPr>
              <a:t> – </a:t>
            </a:r>
            <a:r>
              <a:rPr lang="cs-CZ" sz="2700" b="1" dirty="0" err="1" smtClean="0">
                <a:solidFill>
                  <a:srgbClr val="C00000"/>
                </a:solidFill>
              </a:rPr>
              <a:t>read</a:t>
            </a:r>
            <a:r>
              <a:rPr lang="cs-CZ" sz="2700" b="1" dirty="0" smtClean="0">
                <a:solidFill>
                  <a:srgbClr val="C00000"/>
                </a:solidFill>
              </a:rPr>
              <a:t> </a:t>
            </a:r>
            <a:r>
              <a:rPr lang="cs-CZ" sz="2700" b="1" dirty="0" err="1" smtClean="0">
                <a:solidFill>
                  <a:srgbClr val="C00000"/>
                </a:solidFill>
              </a:rPr>
              <a:t>and</a:t>
            </a:r>
            <a:r>
              <a:rPr lang="cs-CZ" sz="2700" b="1" dirty="0" smtClean="0">
                <a:solidFill>
                  <a:srgbClr val="C00000"/>
                </a:solidFill>
              </a:rPr>
              <a:t> </a:t>
            </a:r>
            <a:r>
              <a:rPr lang="cs-CZ" sz="2700" b="1" dirty="0" err="1" smtClean="0">
                <a:solidFill>
                  <a:srgbClr val="C00000"/>
                </a:solidFill>
              </a:rPr>
              <a:t>circle</a:t>
            </a:r>
            <a:r>
              <a:rPr lang="cs-CZ" sz="2700" b="1" dirty="0" smtClean="0">
                <a:solidFill>
                  <a:srgbClr val="C00000"/>
                </a:solidFill>
              </a:rPr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 descr="C:\Users\Alena\AppData\Local\Microsoft\Windows\Temporary Internet Files\Content.IE5\ZQ9BQQ8Z\MP9004465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556792"/>
            <a:ext cx="3007990" cy="40770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71600" y="836712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I </a:t>
            </a:r>
            <a:r>
              <a:rPr lang="cs-CZ" sz="3600" dirty="0" err="1" smtClean="0"/>
              <a:t>am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Jane. </a:t>
            </a:r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my</a:t>
            </a:r>
            <a:r>
              <a:rPr lang="cs-CZ" sz="3600" dirty="0" smtClean="0"/>
              <a:t> house.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1412776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for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you</a:t>
            </a:r>
            <a:r>
              <a:rPr lang="cs-CZ" sz="3600" dirty="0" smtClean="0"/>
              <a:t>. </a:t>
            </a:r>
            <a:r>
              <a:rPr lang="cs-CZ" sz="3600" dirty="0" err="1" smtClean="0"/>
              <a:t>It</a:t>
            </a:r>
            <a:r>
              <a:rPr lang="cs-CZ" sz="3600" dirty="0" smtClean="0"/>
              <a:t>‘s </a:t>
            </a:r>
            <a:r>
              <a:rPr lang="cs-CZ" sz="3600" dirty="0" err="1" smtClean="0">
                <a:solidFill>
                  <a:srgbClr val="FF0000"/>
                </a:solidFill>
              </a:rPr>
              <a:t>your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2708920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a </a:t>
            </a:r>
            <a:r>
              <a:rPr lang="cs-CZ" sz="3600" dirty="0" err="1" smtClean="0">
                <a:solidFill>
                  <a:srgbClr val="00B050"/>
                </a:solidFill>
              </a:rPr>
              <a:t>little</a:t>
            </a:r>
            <a:r>
              <a:rPr lang="cs-CZ" sz="3600" dirty="0" smtClean="0">
                <a:solidFill>
                  <a:srgbClr val="00B050"/>
                </a:solidFill>
              </a:rPr>
              <a:t> house</a:t>
            </a:r>
            <a:r>
              <a:rPr lang="cs-CZ" sz="3600" dirty="0" smtClean="0"/>
              <a:t> </a:t>
            </a:r>
            <a:r>
              <a:rPr lang="cs-CZ" sz="3600" dirty="0" err="1" smtClean="0"/>
              <a:t>and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its</a:t>
            </a:r>
            <a:r>
              <a:rPr lang="cs-CZ" sz="3600" dirty="0" smtClean="0"/>
              <a:t> </a:t>
            </a:r>
            <a:r>
              <a:rPr lang="cs-CZ" sz="3600" dirty="0" err="1" smtClean="0"/>
              <a:t>roof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violet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657671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Jane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wearing</a:t>
            </a:r>
            <a:r>
              <a:rPr lang="cs-CZ" sz="3600" dirty="0" smtClean="0"/>
              <a:t> </a:t>
            </a:r>
            <a:r>
              <a:rPr lang="cs-CZ" sz="3600" dirty="0" err="1" smtClean="0"/>
              <a:t>trousers</a:t>
            </a:r>
            <a:r>
              <a:rPr lang="cs-CZ" sz="3600" dirty="0" smtClean="0"/>
              <a:t>. </a:t>
            </a:r>
            <a:r>
              <a:rPr lang="cs-CZ" sz="3600" dirty="0" smtClean="0">
                <a:solidFill>
                  <a:srgbClr val="FF0000"/>
                </a:solidFill>
              </a:rPr>
              <a:t>Her</a:t>
            </a:r>
            <a:r>
              <a:rPr lang="cs-CZ" sz="3600" dirty="0" smtClean="0"/>
              <a:t> </a:t>
            </a:r>
            <a:r>
              <a:rPr lang="cs-CZ" sz="3600" dirty="0" err="1" smtClean="0"/>
              <a:t>trousers</a:t>
            </a:r>
            <a:r>
              <a:rPr lang="cs-CZ" sz="3600" dirty="0" smtClean="0"/>
              <a:t> are </a:t>
            </a:r>
            <a:r>
              <a:rPr lang="cs-CZ" sz="3600" dirty="0" err="1" smtClean="0"/>
              <a:t>yellow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933056"/>
            <a:ext cx="48245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not my </a:t>
            </a:r>
            <a:r>
              <a:rPr lang="cs-CZ" sz="3600" dirty="0" err="1" smtClean="0">
                <a:solidFill>
                  <a:srgbClr val="00B050"/>
                </a:solidFill>
              </a:rPr>
              <a:t>brother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in </a:t>
            </a:r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 </a:t>
            </a:r>
            <a:r>
              <a:rPr lang="cs-CZ" sz="3600" dirty="0" smtClean="0">
                <a:solidFill>
                  <a:srgbClr val="FF0000"/>
                </a:solidFill>
              </a:rPr>
              <a:t>His</a:t>
            </a:r>
            <a:r>
              <a:rPr lang="cs-CZ" sz="3600" dirty="0" smtClean="0"/>
              <a:t> </a:t>
            </a:r>
            <a:r>
              <a:rPr lang="cs-CZ" sz="3600" dirty="0" err="1" smtClean="0"/>
              <a:t>name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Jack.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Possessive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adjectives</a:t>
            </a:r>
            <a:r>
              <a:rPr lang="cs-CZ" sz="2800" b="1" dirty="0" smtClean="0">
                <a:solidFill>
                  <a:srgbClr val="C00000"/>
                </a:solidFill>
              </a:rPr>
              <a:t> – </a:t>
            </a:r>
            <a:r>
              <a:rPr lang="cs-CZ" sz="2800" b="1" dirty="0" err="1" smtClean="0">
                <a:solidFill>
                  <a:srgbClr val="C00000"/>
                </a:solidFill>
              </a:rPr>
              <a:t>complet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the</a:t>
            </a:r>
            <a:r>
              <a:rPr lang="cs-CZ" sz="2800" b="1" dirty="0" smtClean="0">
                <a:solidFill>
                  <a:srgbClr val="C00000"/>
                </a:solidFill>
              </a:rPr>
              <a:t> text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pic>
        <p:nvPicPr>
          <p:cNvPr id="1026" name="Picture 2" descr="C:\Users\Alena\AppData\Local\Microsoft\Windows\Temporary Internet Files\Content.IE5\ZQ9BQQ8Z\MP9004465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556792"/>
            <a:ext cx="3007990" cy="40770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971600" y="836712"/>
            <a:ext cx="6480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I </a:t>
            </a:r>
            <a:r>
              <a:rPr lang="cs-CZ" sz="3600" dirty="0" err="1" smtClean="0"/>
              <a:t>am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Jane. </a:t>
            </a:r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____</a:t>
            </a:r>
            <a:r>
              <a:rPr lang="cs-CZ" sz="3600" dirty="0" smtClean="0"/>
              <a:t> house.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1556792"/>
            <a:ext cx="48965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for</a:t>
            </a:r>
            <a:r>
              <a:rPr lang="cs-CZ" sz="3600" dirty="0" smtClean="0"/>
              <a:t> </a:t>
            </a:r>
            <a:r>
              <a:rPr lang="cs-CZ" sz="3600" dirty="0" err="1" smtClean="0">
                <a:solidFill>
                  <a:srgbClr val="00B050"/>
                </a:solidFill>
              </a:rPr>
              <a:t>you</a:t>
            </a:r>
            <a:r>
              <a:rPr lang="cs-CZ" sz="3600" dirty="0" smtClean="0"/>
              <a:t>. </a:t>
            </a:r>
            <a:r>
              <a:rPr lang="cs-CZ" sz="3600" dirty="0" err="1" smtClean="0"/>
              <a:t>It</a:t>
            </a:r>
            <a:r>
              <a:rPr lang="cs-CZ" sz="3600" dirty="0" smtClean="0"/>
              <a:t>‘s </a:t>
            </a:r>
            <a:r>
              <a:rPr lang="cs-CZ" sz="3600" dirty="0" smtClean="0">
                <a:solidFill>
                  <a:srgbClr val="FF0000"/>
                </a:solidFill>
              </a:rPr>
              <a:t>_____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95936" y="2708920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00B050"/>
                </a:solidFill>
              </a:rPr>
              <a:t>a </a:t>
            </a:r>
            <a:r>
              <a:rPr lang="cs-CZ" sz="3600" dirty="0" err="1" smtClean="0">
                <a:solidFill>
                  <a:srgbClr val="00B050"/>
                </a:solidFill>
              </a:rPr>
              <a:t>little</a:t>
            </a:r>
            <a:r>
              <a:rPr lang="cs-CZ" sz="3600" dirty="0" smtClean="0">
                <a:solidFill>
                  <a:srgbClr val="00B050"/>
                </a:solidFill>
              </a:rPr>
              <a:t> house</a:t>
            </a:r>
            <a:r>
              <a:rPr lang="cs-CZ" sz="3600" dirty="0" smtClean="0"/>
              <a:t>. </a:t>
            </a:r>
            <a:r>
              <a:rPr lang="cs-CZ" sz="3600" dirty="0" smtClean="0">
                <a:solidFill>
                  <a:srgbClr val="FF0000"/>
                </a:solidFill>
              </a:rPr>
              <a:t>____</a:t>
            </a:r>
            <a:r>
              <a:rPr lang="cs-CZ" sz="3600" dirty="0" smtClean="0"/>
              <a:t> </a:t>
            </a:r>
            <a:r>
              <a:rPr lang="cs-CZ" sz="3600" dirty="0" err="1" smtClean="0"/>
              <a:t>roof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violet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657671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Jane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wearing</a:t>
            </a:r>
            <a:r>
              <a:rPr lang="cs-CZ" sz="3600" dirty="0" smtClean="0"/>
              <a:t> </a:t>
            </a:r>
            <a:r>
              <a:rPr lang="cs-CZ" sz="3600" dirty="0" err="1" smtClean="0"/>
              <a:t>trousers</a:t>
            </a:r>
            <a:r>
              <a:rPr lang="cs-CZ" sz="3600" dirty="0" smtClean="0"/>
              <a:t>. </a:t>
            </a:r>
            <a:r>
              <a:rPr lang="cs-CZ" sz="3600" dirty="0" smtClean="0">
                <a:solidFill>
                  <a:srgbClr val="FF0000"/>
                </a:solidFill>
              </a:rPr>
              <a:t>______</a:t>
            </a:r>
            <a:r>
              <a:rPr lang="cs-CZ" sz="3600" dirty="0" smtClean="0"/>
              <a:t> </a:t>
            </a:r>
            <a:r>
              <a:rPr lang="cs-CZ" sz="3600" dirty="0" err="1" smtClean="0"/>
              <a:t>trousers</a:t>
            </a:r>
            <a:r>
              <a:rPr lang="cs-CZ" sz="3600" dirty="0" smtClean="0"/>
              <a:t> are </a:t>
            </a:r>
            <a:r>
              <a:rPr lang="cs-CZ" sz="3600" dirty="0" err="1" smtClean="0"/>
              <a:t>yellow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933056"/>
            <a:ext cx="48245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not my </a:t>
            </a:r>
            <a:r>
              <a:rPr lang="cs-CZ" sz="3600" dirty="0" err="1" smtClean="0">
                <a:solidFill>
                  <a:srgbClr val="00B050"/>
                </a:solidFill>
              </a:rPr>
              <a:t>brother</a:t>
            </a:r>
            <a:r>
              <a:rPr lang="cs-CZ" sz="3600" dirty="0" smtClean="0">
                <a:solidFill>
                  <a:srgbClr val="00B050"/>
                </a:solidFill>
              </a:rPr>
              <a:t> </a:t>
            </a:r>
            <a:r>
              <a:rPr lang="cs-CZ" sz="3600" dirty="0" smtClean="0"/>
              <a:t>in </a:t>
            </a:r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 </a:t>
            </a:r>
            <a:r>
              <a:rPr lang="cs-CZ" sz="3600" dirty="0" smtClean="0">
                <a:solidFill>
                  <a:srgbClr val="FF0000"/>
                </a:solidFill>
              </a:rPr>
              <a:t>______</a:t>
            </a:r>
            <a:r>
              <a:rPr lang="cs-CZ" sz="3600" dirty="0" smtClean="0"/>
              <a:t> </a:t>
            </a:r>
            <a:r>
              <a:rPr lang="cs-CZ" sz="3600" dirty="0" err="1" smtClean="0"/>
              <a:t>name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Jack.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706090"/>
          </a:xfrm>
          <a:solidFill>
            <a:srgbClr val="C00000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Najdi podmět ve větách a doplň zájmeno: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124744"/>
            <a:ext cx="8003232" cy="4895056"/>
          </a:xfrm>
        </p:spPr>
        <p:txBody>
          <a:bodyPr>
            <a:noAutofit/>
          </a:bodyPr>
          <a:lstStyle/>
          <a:p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Jane </a:t>
            </a:r>
            <a:r>
              <a:rPr lang="cs-CZ" sz="3200" dirty="0" err="1" smtClean="0"/>
              <a:t>and</a:t>
            </a:r>
            <a:r>
              <a:rPr lang="cs-CZ" sz="3200" dirty="0" smtClean="0"/>
              <a:t> _____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It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my </a:t>
            </a:r>
            <a:r>
              <a:rPr lang="cs-CZ" sz="3200" dirty="0" err="1" smtClean="0"/>
              <a:t>mum</a:t>
            </a:r>
            <a:r>
              <a:rPr lang="cs-CZ" sz="3200" dirty="0" smtClean="0"/>
              <a:t>, </a:t>
            </a:r>
            <a:r>
              <a:rPr lang="cs-CZ" sz="3200" dirty="0" err="1" smtClean="0"/>
              <a:t>dad</a:t>
            </a:r>
            <a:r>
              <a:rPr lang="cs-CZ" sz="3200" dirty="0" smtClean="0"/>
              <a:t> </a:t>
            </a:r>
            <a:r>
              <a:rPr lang="cs-CZ" sz="3200" dirty="0" err="1" smtClean="0"/>
              <a:t>and</a:t>
            </a:r>
            <a:r>
              <a:rPr lang="cs-CZ" sz="3200" dirty="0" smtClean="0"/>
              <a:t> _____ house.</a:t>
            </a:r>
          </a:p>
          <a:p>
            <a:r>
              <a:rPr lang="cs-CZ" sz="3200" dirty="0" err="1" smtClean="0"/>
              <a:t>Here</a:t>
            </a:r>
            <a:r>
              <a:rPr lang="cs-CZ" sz="3200" dirty="0" smtClean="0"/>
              <a:t> </a:t>
            </a:r>
            <a:r>
              <a:rPr lang="cs-CZ" sz="3200" dirty="0" err="1" smtClean="0"/>
              <a:t>we</a:t>
            </a:r>
            <a:r>
              <a:rPr lang="cs-CZ" sz="3200" dirty="0" smtClean="0"/>
              <a:t> are </a:t>
            </a:r>
            <a:r>
              <a:rPr lang="cs-CZ" sz="3200" dirty="0" err="1" smtClean="0"/>
              <a:t>with</a:t>
            </a:r>
            <a:r>
              <a:rPr lang="cs-CZ" sz="3200" dirty="0" smtClean="0"/>
              <a:t> ______ dog.</a:t>
            </a:r>
          </a:p>
          <a:p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</a:t>
            </a:r>
            <a:r>
              <a:rPr lang="cs-CZ" sz="3200" dirty="0" err="1" smtClean="0"/>
              <a:t>me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______</a:t>
            </a:r>
            <a:r>
              <a:rPr lang="cs-CZ" sz="3200" dirty="0" err="1" smtClean="0"/>
              <a:t>mum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My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 Paul </a:t>
            </a:r>
            <a:r>
              <a:rPr lang="cs-CZ" sz="3200" dirty="0" err="1" smtClean="0"/>
              <a:t>and</a:t>
            </a:r>
            <a:r>
              <a:rPr lang="cs-CZ" sz="3200" dirty="0" smtClean="0"/>
              <a:t> _____ </a:t>
            </a:r>
            <a:r>
              <a:rPr lang="cs-CZ" sz="3200" dirty="0" err="1" smtClean="0"/>
              <a:t>motorbike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My sister Kate </a:t>
            </a:r>
            <a:r>
              <a:rPr lang="cs-CZ" sz="3200" dirty="0" err="1" smtClean="0"/>
              <a:t>and</a:t>
            </a:r>
            <a:r>
              <a:rPr lang="cs-CZ" sz="3200" dirty="0" smtClean="0"/>
              <a:t> _____ </a:t>
            </a:r>
            <a:r>
              <a:rPr lang="cs-CZ" sz="3200" dirty="0" err="1" smtClean="0"/>
              <a:t>friend</a:t>
            </a:r>
            <a:r>
              <a:rPr lang="cs-CZ" sz="3200" dirty="0" smtClean="0"/>
              <a:t> </a:t>
            </a:r>
            <a:r>
              <a:rPr lang="cs-CZ" sz="3200" dirty="0" err="1" smtClean="0"/>
              <a:t>Jason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Her </a:t>
            </a:r>
            <a:r>
              <a:rPr lang="cs-CZ" sz="3200" dirty="0" err="1" smtClean="0"/>
              <a:t>mother</a:t>
            </a:r>
            <a:r>
              <a:rPr lang="cs-CZ" sz="3200" dirty="0" smtClean="0"/>
              <a:t>, </a:t>
            </a:r>
            <a:r>
              <a:rPr lang="cs-CZ" sz="3200" dirty="0" err="1" smtClean="0"/>
              <a:t>father</a:t>
            </a:r>
            <a:r>
              <a:rPr lang="cs-CZ" sz="3200" dirty="0" smtClean="0"/>
              <a:t> </a:t>
            </a:r>
            <a:r>
              <a:rPr lang="cs-CZ" sz="3200" dirty="0" err="1" smtClean="0"/>
              <a:t>and</a:t>
            </a:r>
            <a:r>
              <a:rPr lang="cs-CZ" sz="3200" dirty="0" smtClean="0"/>
              <a:t> ________ </a:t>
            </a:r>
            <a:r>
              <a:rPr lang="cs-CZ" sz="3200" dirty="0" err="1" smtClean="0"/>
              <a:t>children</a:t>
            </a:r>
            <a:r>
              <a:rPr lang="cs-CZ" sz="3200" dirty="0" smtClean="0"/>
              <a:t>.</a:t>
            </a:r>
          </a:p>
          <a:p>
            <a:r>
              <a:rPr lang="cs-CZ" sz="3200" dirty="0" err="1" smtClean="0"/>
              <a:t>What</a:t>
            </a:r>
            <a:r>
              <a:rPr lang="cs-CZ" sz="3200" dirty="0" smtClean="0"/>
              <a:t> </a:t>
            </a:r>
            <a:r>
              <a:rPr lang="cs-CZ" sz="3200" dirty="0" err="1" smtClean="0"/>
              <a:t>about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? </a:t>
            </a:r>
            <a:r>
              <a:rPr lang="cs-CZ" sz="3200" dirty="0" err="1" smtClean="0"/>
              <a:t>Where</a:t>
            </a:r>
            <a:r>
              <a:rPr lang="cs-CZ" sz="3200" dirty="0" smtClean="0"/>
              <a:t> are _______ </a:t>
            </a:r>
            <a:r>
              <a:rPr lang="cs-CZ" sz="3200" dirty="0" err="1" smtClean="0"/>
              <a:t>photos</a:t>
            </a:r>
            <a:r>
              <a:rPr lang="cs-CZ" sz="3200" dirty="0" smtClean="0"/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506290"/>
          </a:xfrm>
        </p:spPr>
        <p:txBody>
          <a:bodyPr>
            <a:normAutofit/>
          </a:bodyPr>
          <a:lstStyle/>
          <a:p>
            <a:r>
              <a:rPr lang="cs-CZ" sz="240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>
                <a:hlinkClick r:id="rId2"/>
              </a:rPr>
              <a:t>http://microsoft.com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4100" name="Picture 4" descr="C:\Users\Alena\AppData\Local\Microsoft\Windows\Temporary Internet Files\Content.IE5\XFZ2XDBR\MP9004465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340768"/>
            <a:ext cx="3875896" cy="4941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550</TotalTime>
  <Words>298</Words>
  <Application>Microsoft Office PowerPoint</Application>
  <PresentationFormat>Předvádění na obrazovce (4:3)</PresentationFormat>
  <Paragraphs>71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Prezentace aplikace PowerPoint</vt:lpstr>
      <vt:lpstr>Zájmena přivlastňovací</vt:lpstr>
      <vt:lpstr>Anotace  Zájmena přivlastňovací</vt:lpstr>
      <vt:lpstr>Possessive  adjectives </vt:lpstr>
      <vt:lpstr>    .    Make pairs</vt:lpstr>
      <vt:lpstr>Possessive adjectives – read and circle. </vt:lpstr>
      <vt:lpstr>Possessive adjectives – complet the text </vt:lpstr>
      <vt:lpstr>Najdi podmět ve větách a doplň zájmeno:</vt:lpstr>
      <vt:lpstr>Použité zdroje http://microsoft.com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martin.darebny</cp:lastModifiedBy>
  <cp:revision>65</cp:revision>
  <dcterms:created xsi:type="dcterms:W3CDTF">2011-11-14T19:08:03Z</dcterms:created>
  <dcterms:modified xsi:type="dcterms:W3CDTF">2012-05-22T19:24:52Z</dcterms:modified>
</cp:coreProperties>
</file>