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2" r:id="rId3"/>
    <p:sldId id="258" r:id="rId4"/>
    <p:sldId id="256" r:id="rId5"/>
    <p:sldId id="259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VY_32_INOVACE_12_ANGLIČTINA 5.ROČNÍK_VÁNOCE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VÁNOCE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2214BACD-73E5-4EC7-9EBF-8C44D423263D}">
      <dgm:prSet/>
      <dgm:spPr/>
      <dgm:t>
        <a:bodyPr/>
        <a:lstStyle/>
        <a:p>
          <a:pPr algn="l" rtl="0"/>
          <a:r>
            <a:rPr lang="cs-CZ" dirty="0" smtClean="0"/>
            <a:t>Vytvořeno: prosinec 2011</a:t>
          </a:r>
          <a:endParaRPr lang="cs-CZ" dirty="0"/>
        </a:p>
      </dgm:t>
    </dgm:pt>
    <dgm:pt modelId="{635007A6-B81E-4BA3-B889-582223E9CDC9}" type="parTrans" cxnId="{2B5598A0-7A68-4732-9626-EDC32CE0E15B}">
      <dgm:prSet/>
      <dgm:spPr/>
      <dgm:t>
        <a:bodyPr/>
        <a:lstStyle/>
        <a:p>
          <a:pPr algn="l"/>
          <a:endParaRPr lang="cs-CZ"/>
        </a:p>
      </dgm:t>
    </dgm:pt>
    <dgm:pt modelId="{299B05A7-06A4-43EF-AF1A-B7AFA4B3FEDB}" type="sibTrans" cxnId="{2B5598A0-7A68-4732-9626-EDC32CE0E15B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117D2521-E02E-487F-B8E6-D7E024530D82}" type="pres">
      <dgm:prSet presAssocID="{2214BACD-73E5-4EC7-9EBF-8C44D423263D}" presName="vertSpace5" presStyleLbl="node1" presStyleIdx="3" presStyleCnt="6"/>
      <dgm:spPr/>
      <dgm:t>
        <a:bodyPr/>
        <a:lstStyle/>
        <a:p>
          <a:endParaRPr lang="cs-CZ"/>
        </a:p>
      </dgm:t>
    </dgm:pt>
    <dgm:pt modelId="{250ECC1E-17B9-4786-8AF1-4D24B1DD9A5F}" type="pres">
      <dgm:prSet presAssocID="{2214BACD-73E5-4EC7-9EBF-8C44D423263D}" presName="circle5" presStyleLbl="node1" presStyleIdx="4" presStyleCnt="6"/>
      <dgm:spPr/>
      <dgm:t>
        <a:bodyPr/>
        <a:lstStyle/>
        <a:p>
          <a:endParaRPr lang="cs-CZ"/>
        </a:p>
      </dgm:t>
    </dgm:pt>
    <dgm:pt modelId="{AD1956BC-439F-4189-8012-149D4901CA59}" type="pres">
      <dgm:prSet presAssocID="{2214BACD-73E5-4EC7-9EBF-8C44D423263D}" presName="rect5" presStyleLbl="alignAcc1" presStyleIdx="4" presStyleCnt="6"/>
      <dgm:spPr/>
      <dgm:t>
        <a:bodyPr/>
        <a:lstStyle/>
        <a:p>
          <a:endParaRPr lang="cs-CZ"/>
        </a:p>
      </dgm:t>
    </dgm:pt>
    <dgm:pt modelId="{13970071-9670-459F-A732-46C0A15C7E0E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B5108FDB-A5AA-4612-A495-920E386E6449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9C07D986-94FF-42B2-90A9-2FBB2219BF6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AF07C1-FE1A-48B7-B6DB-2744F98DBE03}" type="pres">
      <dgm:prSet presAssocID="{2214BACD-73E5-4EC7-9EBF-8C44D423263D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793408-73A5-4660-8682-33204F1E50B4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73FA27-6151-4879-B028-B4D3F5B290F4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B5598A0-7A68-4732-9626-EDC32CE0E15B}" srcId="{757F3AB3-0718-4624-B441-E567A8F0AB56}" destId="{2214BACD-73E5-4EC7-9EBF-8C44D423263D}" srcOrd="4" destOrd="0" parTransId="{635007A6-B81E-4BA3-B889-582223E9CDC9}" sibTransId="{299B05A7-06A4-43EF-AF1A-B7AFA4B3FEDB}"/>
    <dgm:cxn modelId="{FB569435-26EC-4357-96E6-F06290F6776E}" type="presOf" srcId="{757F3AB3-0718-4624-B441-E567A8F0AB56}" destId="{333A1088-737F-45CB-B68E-254E46348037}" srcOrd="0" destOrd="0" presId="urn:microsoft.com/office/officeart/2005/8/layout/target3"/>
    <dgm:cxn modelId="{00CC6365-C9DE-4DCE-8817-8B4AC2132450}" type="presOf" srcId="{4C35D32F-0EAB-4CD7-82EE-45574DC2A586}" destId="{4B793408-73A5-4660-8682-33204F1E50B4}" srcOrd="1" destOrd="0" presId="urn:microsoft.com/office/officeart/2005/8/layout/target3"/>
    <dgm:cxn modelId="{17182B82-536B-4D3C-ABFF-B811562361D2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11F2D540-B6DD-4053-82CC-8A08663D849D}" type="presOf" srcId="{2214BACD-73E5-4EC7-9EBF-8C44D423263D}" destId="{AD1956BC-439F-4189-8012-149D4901CA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38C13E2-96A8-4ECE-809C-73FAB88368A6}" type="presOf" srcId="{D1D4F407-5343-4D3F-B5B9-D407B03CAEB4}" destId="{D005CE8C-CC26-4C3E-AC11-E15060ECD759}" srcOrd="0" destOrd="0" presId="urn:microsoft.com/office/officeart/2005/8/layout/target3"/>
    <dgm:cxn modelId="{AA2E7E85-BB89-4FB5-B9D1-64A97B99735A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6EECF7F-F25F-4FEF-AFDC-B78193ED85C8}" type="presOf" srcId="{D1D4F407-5343-4D3F-B5B9-D407B03CAEB4}" destId="{AED2198E-93D5-4001-81B4-73124B309672}" srcOrd="1" destOrd="0" presId="urn:microsoft.com/office/officeart/2005/8/layout/target3"/>
    <dgm:cxn modelId="{2122A2B1-4AD7-4C15-9C7C-EF62B1590755}" type="presOf" srcId="{B651F6E3-6281-48DB-9319-2AEAFDAE7572}" destId="{6BB5E863-4638-4E1D-BFDE-399D028AC4ED}" srcOrd="1" destOrd="0" presId="urn:microsoft.com/office/officeart/2005/8/layout/target3"/>
    <dgm:cxn modelId="{B0A69C31-035E-4CCD-9D65-C8BC30CB882B}" type="presOf" srcId="{2214BACD-73E5-4EC7-9EBF-8C44D423263D}" destId="{41AF07C1-FE1A-48B7-B6DB-2744F98DBE03}" srcOrd="1" destOrd="0" presId="urn:microsoft.com/office/officeart/2005/8/layout/target3"/>
    <dgm:cxn modelId="{68E95A51-A67A-468E-B374-556464B08AB4}" type="presOf" srcId="{D1B46980-6531-4606-95E6-44980827E919}" destId="{2BE915AB-18AA-4053-B92C-3BFC9ED204BB}" srcOrd="1" destOrd="0" presId="urn:microsoft.com/office/officeart/2005/8/layout/target3"/>
    <dgm:cxn modelId="{849310C9-674E-4BEA-9BD0-6ECB1013655E}" type="presOf" srcId="{D1B46980-6531-4606-95E6-44980827E919}" destId="{6140AFEC-043D-4C43-A2F9-D0F5331DF3A3}" srcOrd="0" destOrd="0" presId="urn:microsoft.com/office/officeart/2005/8/layout/target3"/>
    <dgm:cxn modelId="{FE2DD2ED-C10B-4B58-B71F-6E5ACEA1920C}" type="presOf" srcId="{4C35D32F-0EAB-4CD7-82EE-45574DC2A586}" destId="{9C07D986-94FF-42B2-90A9-2FBB2219BF6D}" srcOrd="0" destOrd="0" presId="urn:microsoft.com/office/officeart/2005/8/layout/target3"/>
    <dgm:cxn modelId="{57966FF2-B783-4F32-8AAD-512D556C69BC}" type="presParOf" srcId="{333A1088-737F-45CB-B68E-254E46348037}" destId="{F5ABB229-8D3B-4694-996A-96F23CF14429}" srcOrd="0" destOrd="0" presId="urn:microsoft.com/office/officeart/2005/8/layout/target3"/>
    <dgm:cxn modelId="{BB006079-AFFB-40C6-A95C-0DB89B53141A}" type="presParOf" srcId="{333A1088-737F-45CB-B68E-254E46348037}" destId="{F41139FD-01EE-4571-8B17-4FB00FC51163}" srcOrd="1" destOrd="0" presId="urn:microsoft.com/office/officeart/2005/8/layout/target3"/>
    <dgm:cxn modelId="{204EFABD-7820-4445-BAEC-B66D48117A63}" type="presParOf" srcId="{333A1088-737F-45CB-B68E-254E46348037}" destId="{D005CE8C-CC26-4C3E-AC11-E15060ECD759}" srcOrd="2" destOrd="0" presId="urn:microsoft.com/office/officeart/2005/8/layout/target3"/>
    <dgm:cxn modelId="{869CFBD8-BDE8-4FE3-B20B-8FEC77FC73D4}" type="presParOf" srcId="{333A1088-737F-45CB-B68E-254E46348037}" destId="{2C702D82-9B77-49B7-9568-BB8EB47C3372}" srcOrd="3" destOrd="0" presId="urn:microsoft.com/office/officeart/2005/8/layout/target3"/>
    <dgm:cxn modelId="{8229DC3D-3F6A-44C6-A677-CC09984D8050}" type="presParOf" srcId="{333A1088-737F-45CB-B68E-254E46348037}" destId="{A52A0455-90FF-4808-ABD0-F02540D31D5A}" srcOrd="4" destOrd="0" presId="urn:microsoft.com/office/officeart/2005/8/layout/target3"/>
    <dgm:cxn modelId="{303B225B-5F6F-44B5-BA07-6F6470AF0C38}" type="presParOf" srcId="{333A1088-737F-45CB-B68E-254E46348037}" destId="{6140AFEC-043D-4C43-A2F9-D0F5331DF3A3}" srcOrd="5" destOrd="0" presId="urn:microsoft.com/office/officeart/2005/8/layout/target3"/>
    <dgm:cxn modelId="{2D215B7F-8A07-49F9-B21C-B574EE22ADCE}" type="presParOf" srcId="{333A1088-737F-45CB-B68E-254E46348037}" destId="{9358AC05-5D7D-4327-9F80-1AD486AEA664}" srcOrd="6" destOrd="0" presId="urn:microsoft.com/office/officeart/2005/8/layout/target3"/>
    <dgm:cxn modelId="{CAF53B61-1656-442A-BD22-88C6A99F4730}" type="presParOf" srcId="{333A1088-737F-45CB-B68E-254E46348037}" destId="{313FC574-E1CD-4FB4-B054-0B805CE0447D}" srcOrd="7" destOrd="0" presId="urn:microsoft.com/office/officeart/2005/8/layout/target3"/>
    <dgm:cxn modelId="{69C7934D-B95F-4E6A-8AC2-843DDF7F4D62}" type="presParOf" srcId="{333A1088-737F-45CB-B68E-254E46348037}" destId="{619D679B-A015-4ECF-8348-D1034C574F40}" srcOrd="8" destOrd="0" presId="urn:microsoft.com/office/officeart/2005/8/layout/target3"/>
    <dgm:cxn modelId="{3CFA6D78-902E-4A6C-92E9-B7D90F1F7D8B}" type="presParOf" srcId="{333A1088-737F-45CB-B68E-254E46348037}" destId="{322283A8-4A27-4CDA-BAE3-F381106A9174}" srcOrd="9" destOrd="0" presId="urn:microsoft.com/office/officeart/2005/8/layout/target3"/>
    <dgm:cxn modelId="{468E702B-5CEF-4434-A585-51B7128D5A30}" type="presParOf" srcId="{333A1088-737F-45CB-B68E-254E46348037}" destId="{FFC9F71D-1B4F-4AD9-A4A6-86ADEFC8AF5C}" srcOrd="10" destOrd="0" presId="urn:microsoft.com/office/officeart/2005/8/layout/target3"/>
    <dgm:cxn modelId="{E09CAE1E-E53D-4619-81E7-3B88F7659E5A}" type="presParOf" srcId="{333A1088-737F-45CB-B68E-254E46348037}" destId="{25B08C86-7E15-44DC-BE7F-FFB55DD49D12}" srcOrd="11" destOrd="0" presId="urn:microsoft.com/office/officeart/2005/8/layout/target3"/>
    <dgm:cxn modelId="{696A03B0-3634-491F-9275-6BE9A6F87E39}" type="presParOf" srcId="{333A1088-737F-45CB-B68E-254E46348037}" destId="{117D2521-E02E-487F-B8E6-D7E024530D82}" srcOrd="12" destOrd="0" presId="urn:microsoft.com/office/officeart/2005/8/layout/target3"/>
    <dgm:cxn modelId="{6A8F66BA-7920-491D-8308-6618A085E6EF}" type="presParOf" srcId="{333A1088-737F-45CB-B68E-254E46348037}" destId="{250ECC1E-17B9-4786-8AF1-4D24B1DD9A5F}" srcOrd="13" destOrd="0" presId="urn:microsoft.com/office/officeart/2005/8/layout/target3"/>
    <dgm:cxn modelId="{30377564-6E84-4443-A60F-786E3CCD1E3F}" type="presParOf" srcId="{333A1088-737F-45CB-B68E-254E46348037}" destId="{AD1956BC-439F-4189-8012-149D4901CA59}" srcOrd="14" destOrd="0" presId="urn:microsoft.com/office/officeart/2005/8/layout/target3"/>
    <dgm:cxn modelId="{300F5F10-DACA-4C83-A487-6FC21AD008F1}" type="presParOf" srcId="{333A1088-737F-45CB-B68E-254E46348037}" destId="{13970071-9670-459F-A732-46C0A15C7E0E}" srcOrd="15" destOrd="0" presId="urn:microsoft.com/office/officeart/2005/8/layout/target3"/>
    <dgm:cxn modelId="{7C6C0B0C-08EE-4285-812B-99310F126713}" type="presParOf" srcId="{333A1088-737F-45CB-B68E-254E46348037}" destId="{B5108FDB-A5AA-4612-A495-920E386E6449}" srcOrd="16" destOrd="0" presId="urn:microsoft.com/office/officeart/2005/8/layout/target3"/>
    <dgm:cxn modelId="{6A6DB132-2AC1-426B-8286-0ED317A69741}" type="presParOf" srcId="{333A1088-737F-45CB-B68E-254E46348037}" destId="{9C07D986-94FF-42B2-90A9-2FBB2219BF6D}" srcOrd="17" destOrd="0" presId="urn:microsoft.com/office/officeart/2005/8/layout/target3"/>
    <dgm:cxn modelId="{4B0E5B8C-F99E-4E47-BCDB-A6440DF69D9F}" type="presParOf" srcId="{333A1088-737F-45CB-B68E-254E46348037}" destId="{AED2198E-93D5-4001-81B4-73124B309672}" srcOrd="18" destOrd="0" presId="urn:microsoft.com/office/officeart/2005/8/layout/target3"/>
    <dgm:cxn modelId="{E137541A-9B71-42C3-A394-F34CBA756A07}" type="presParOf" srcId="{333A1088-737F-45CB-B68E-254E46348037}" destId="{2BE915AB-18AA-4053-B92C-3BFC9ED204BB}" srcOrd="19" destOrd="0" presId="urn:microsoft.com/office/officeart/2005/8/layout/target3"/>
    <dgm:cxn modelId="{E9F81A6B-73F0-4C2E-944A-6E68296FF043}" type="presParOf" srcId="{333A1088-737F-45CB-B68E-254E46348037}" destId="{6BB5E863-4638-4E1D-BFDE-399D028AC4ED}" srcOrd="20" destOrd="0" presId="urn:microsoft.com/office/officeart/2005/8/layout/target3"/>
    <dgm:cxn modelId="{46572403-B3AC-4352-88C6-93A23A40BA48}" type="presParOf" srcId="{333A1088-737F-45CB-B68E-254E46348037}" destId="{5A5FFA88-C948-4069-8E93-59FA12366E83}" srcOrd="21" destOrd="0" presId="urn:microsoft.com/office/officeart/2005/8/layout/target3"/>
    <dgm:cxn modelId="{9718619D-3DEE-493A-9B2C-C6F6025DCE26}" type="presParOf" srcId="{333A1088-737F-45CB-B68E-254E46348037}" destId="{41AF07C1-FE1A-48B7-B6DB-2744F98DBE03}" srcOrd="22" destOrd="0" presId="urn:microsoft.com/office/officeart/2005/8/layout/target3"/>
    <dgm:cxn modelId="{96FC4FBF-DE05-46D5-9059-87A0F1F38B69}" type="presParOf" srcId="{333A1088-737F-45CB-B68E-254E46348037}" destId="{4B793408-73A5-4660-8682-33204F1E50B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50000"/>
                <a:hueOff val="-13828"/>
                <a:satOff val="-2803"/>
                <a:lumOff val="15417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13828"/>
                <a:satOff val="-2803"/>
                <a:lumOff val="15417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13828"/>
                <a:satOff val="-2803"/>
                <a:lumOff val="154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13283"/>
              <a:satOff val="-2425"/>
              <a:lumOff val="1403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Alena Darebná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50000"/>
                <a:hueOff val="-27656"/>
                <a:satOff val="-5606"/>
                <a:lumOff val="30834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27656"/>
                <a:satOff val="-5606"/>
                <a:lumOff val="30834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27656"/>
                <a:satOff val="-5606"/>
                <a:lumOff val="3083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26567"/>
              <a:satOff val="-4851"/>
              <a:lumOff val="280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VY_32_INOVACE_12_ANGLIČTINA 5.ROČNÍK_VÁNOCE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50000"/>
                <a:hueOff val="-41484"/>
                <a:satOff val="-8409"/>
                <a:lumOff val="46251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41484"/>
                <a:satOff val="-8409"/>
                <a:lumOff val="46251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41484"/>
                <a:satOff val="-8409"/>
                <a:lumOff val="4625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39850"/>
              <a:satOff val="-7276"/>
              <a:lumOff val="4210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VÁNOCE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250ECC1E-17B9-4786-8AF1-4D24B1DD9A5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50000"/>
                <a:hueOff val="-27656"/>
                <a:satOff val="-5606"/>
                <a:lumOff val="30834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27656"/>
                <a:satOff val="-5606"/>
                <a:lumOff val="30834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27656"/>
                <a:satOff val="-5606"/>
                <a:lumOff val="3083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1956BC-439F-4189-8012-149D4901CA59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26567"/>
              <a:satOff val="-4851"/>
              <a:lumOff val="280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prosinec 2011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B5108FDB-A5AA-4612-A495-920E386E6449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50000"/>
                <a:hueOff val="-13828"/>
                <a:satOff val="-2803"/>
                <a:lumOff val="15417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13828"/>
                <a:satOff val="-2803"/>
                <a:lumOff val="15417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13828"/>
                <a:satOff val="-2803"/>
                <a:lumOff val="154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07D986-94FF-42B2-90A9-2FBB2219BF6D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13283"/>
              <a:satOff val="-2425"/>
              <a:lumOff val="1403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526FF-1B71-44DF-A8A7-445C8AAE63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06AED-00AC-474F-A300-470A77329E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38615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06AED-00AC-474F-A300-470A77329E8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06AED-00AC-474F-A300-470A77329E8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0C15F-A58B-4A01-B008-40980E04A8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B1FF9-334E-4C79-862C-7FFFE9103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8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9.jpe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3.wmf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5.pn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6.gif"/><Relationship Id="rId5" Type="http://schemas.openxmlformats.org/officeDocument/2006/relationships/image" Target="../media/image9.jpeg"/><Relationship Id="rId10" Type="http://schemas.openxmlformats.org/officeDocument/2006/relationships/slide" Target="slide6.xml"/><Relationship Id="rId4" Type="http://schemas.openxmlformats.org/officeDocument/2006/relationships/image" Target="../media/image11.png"/><Relationship Id="rId9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5.pn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dirty="0" smtClean="0"/>
              <a:t>Anotace</a:t>
            </a:r>
            <a:br>
              <a:rPr lang="cs-CZ" sz="2400" dirty="0" smtClean="0"/>
            </a:br>
            <a:r>
              <a:rPr lang="cs-CZ" sz="2400" dirty="0" smtClean="0"/>
              <a:t>		</a:t>
            </a:r>
            <a:r>
              <a:rPr lang="cs-CZ" sz="4000" b="1" dirty="0" smtClean="0">
                <a:solidFill>
                  <a:srgbClr val="C00000"/>
                </a:solidFill>
              </a:rPr>
              <a:t>CHRISTMAS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Výklad a procvičení </a:t>
            </a:r>
            <a:r>
              <a:rPr lang="cs-CZ" dirty="0" smtClean="0"/>
              <a:t>tématu </a:t>
            </a:r>
            <a:r>
              <a:rPr lang="cs-CZ" b="1" dirty="0" smtClean="0"/>
              <a:t>Vánoce</a:t>
            </a:r>
          </a:p>
          <a:p>
            <a:r>
              <a:rPr lang="cs-CZ" dirty="0" smtClean="0"/>
              <a:t>Vhodné pro opakování v 5. ročníku</a:t>
            </a:r>
          </a:p>
          <a:p>
            <a:r>
              <a:rPr lang="cs-CZ" dirty="0" smtClean="0"/>
              <a:t>Možno použít na PC i interaktivní tabuli</a:t>
            </a:r>
            <a:endParaRPr lang="cs-CZ" dirty="0"/>
          </a:p>
        </p:txBody>
      </p:sp>
      <p:pic>
        <p:nvPicPr>
          <p:cNvPr id="6" name="Picture 6" descr="C:\Users\Alena\AppData\Local\Microsoft\Windows\Temporary Internet Files\Content.IE5\ZQ9BQQ8Z\MC9004124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293096"/>
            <a:ext cx="2376264" cy="16201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endParaRPr lang="cs-CZ" dirty="0"/>
          </a:p>
        </p:txBody>
      </p:sp>
      <p:pic>
        <p:nvPicPr>
          <p:cNvPr id="2051" name="Picture 3" descr="C:\Users\Alena\AppData\Local\Microsoft\Windows\Temporary Internet Files\Content.IE5\Y8AXGD7B\MC9003009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124744"/>
            <a:ext cx="3276259" cy="4373457"/>
          </a:xfrm>
          <a:prstGeom prst="rect">
            <a:avLst/>
          </a:prstGeom>
          <a:noFill/>
        </p:spPr>
      </p:pic>
      <p:sp>
        <p:nvSpPr>
          <p:cNvPr id="11" name="Zaoblený obdélník 10"/>
          <p:cNvSpPr/>
          <p:nvPr/>
        </p:nvSpPr>
        <p:spPr>
          <a:xfrm>
            <a:off x="2195736" y="1196752"/>
            <a:ext cx="172819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star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39552" y="3212976"/>
            <a:ext cx="244827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decoration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923928" y="5589240"/>
            <a:ext cx="172819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present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444208" y="1844824"/>
            <a:ext cx="2376264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mistletoe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827584" y="5661248"/>
            <a:ext cx="172819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candel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7" name="Picture 6" descr="C:\Users\Alena\AppData\Local\Microsoft\Windows\Temporary Internet Files\Content.IE5\ZQ9BQQ8Z\MC9004124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93096"/>
            <a:ext cx="1800200" cy="1227395"/>
          </a:xfrm>
          <a:prstGeom prst="rect">
            <a:avLst/>
          </a:prstGeom>
          <a:noFill/>
        </p:spPr>
      </p:pic>
      <p:pic>
        <p:nvPicPr>
          <p:cNvPr id="18" name="Picture 2" descr="C:\Users\Alena\AppData\Local\Microsoft\Windows\Temporary Internet Files\Content.IE5\Y8AXGD7B\MC90043627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60648"/>
            <a:ext cx="1512168" cy="1512168"/>
          </a:xfrm>
          <a:prstGeom prst="rect">
            <a:avLst/>
          </a:prstGeom>
          <a:noFill/>
        </p:spPr>
      </p:pic>
      <p:pic>
        <p:nvPicPr>
          <p:cNvPr id="19" name="Picture 7" descr="C:\Users\Alena\AppData\Local\Microsoft\Windows\Temporary Internet Files\Content.IE5\PWE99ZHM\MM90028372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708920"/>
            <a:ext cx="1077838" cy="1131730"/>
          </a:xfrm>
          <a:prstGeom prst="rect">
            <a:avLst/>
          </a:prstGeom>
          <a:noFill/>
        </p:spPr>
      </p:pic>
      <p:sp>
        <p:nvSpPr>
          <p:cNvPr id="20" name="Zaoblený obdélník 19"/>
          <p:cNvSpPr/>
          <p:nvPr/>
        </p:nvSpPr>
        <p:spPr>
          <a:xfrm>
            <a:off x="6732240" y="4005064"/>
            <a:ext cx="172819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bells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2055" name="Picture 7" descr="C:\Users\Alena\AppData\Local\Microsoft\Windows\Temporary Internet Files\Content.IE5\ZQ9BQQ8Z\MC90041267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04664"/>
            <a:ext cx="1761420" cy="1504134"/>
          </a:xfrm>
          <a:prstGeom prst="rect">
            <a:avLst/>
          </a:prstGeom>
          <a:noFill/>
        </p:spPr>
      </p:pic>
      <p:sp>
        <p:nvSpPr>
          <p:cNvPr id="22" name="Zaoblený obdélník 21"/>
          <p:cNvSpPr/>
          <p:nvPr/>
        </p:nvSpPr>
        <p:spPr>
          <a:xfrm>
            <a:off x="467544" y="2060848"/>
            <a:ext cx="172819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sweets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2057" name="Picture 9" descr="C:\Users\Alena\AppData\Local\Microsoft\Windows\Temporary Internet Files\Content.IE5\ZQ9BQQ8Z\MC900436388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285097">
            <a:off x="7037623" y="4568493"/>
            <a:ext cx="1217554" cy="1380534"/>
          </a:xfrm>
          <a:prstGeom prst="rect">
            <a:avLst/>
          </a:prstGeom>
          <a:noFill/>
        </p:spPr>
      </p:pic>
      <p:sp>
        <p:nvSpPr>
          <p:cNvPr id="25" name="Zaoblený obdélník 24"/>
          <p:cNvSpPr/>
          <p:nvPr/>
        </p:nvSpPr>
        <p:spPr>
          <a:xfrm>
            <a:off x="6804248" y="6165304"/>
            <a:ext cx="1728192" cy="4320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holly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endParaRPr lang="cs-CZ" dirty="0"/>
          </a:p>
        </p:txBody>
      </p:sp>
      <p:pic>
        <p:nvPicPr>
          <p:cNvPr id="1026" name="Picture 2" descr="C:\Users\Alena\AppData\Local\Microsoft\Windows\Temporary Internet Files\Content.IE5\Y8AXGD7B\MC90043627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437112"/>
            <a:ext cx="1828572" cy="1828572"/>
          </a:xfrm>
          <a:prstGeom prst="rect">
            <a:avLst/>
          </a:prstGeom>
          <a:noFill/>
        </p:spPr>
      </p:pic>
      <p:pic>
        <p:nvPicPr>
          <p:cNvPr id="1028" name="Picture 4" descr="C:\Users\Alena\AppData\Local\Microsoft\Windows\Temporary Internet Files\Content.IE5\Y8AXGD7B\MC900387155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04664"/>
            <a:ext cx="3657600" cy="3657600"/>
          </a:xfrm>
          <a:prstGeom prst="rect">
            <a:avLst/>
          </a:prstGeom>
          <a:noFill/>
        </p:spPr>
      </p:pic>
      <p:pic>
        <p:nvPicPr>
          <p:cNvPr id="1029" name="Picture 5" descr="C:\Users\Alena\AppData\Local\Microsoft\Windows\Temporary Internet Files\Content.IE5\PWE99ZHM\MP90042771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852936"/>
            <a:ext cx="1008112" cy="968763"/>
          </a:xfrm>
          <a:prstGeom prst="rect">
            <a:avLst/>
          </a:prstGeom>
          <a:noFill/>
        </p:spPr>
      </p:pic>
      <p:pic>
        <p:nvPicPr>
          <p:cNvPr id="1030" name="Picture 6" descr="C:\Users\Alena\AppData\Local\Microsoft\Windows\Temporary Internet Files\Content.IE5\ZQ9BQQ8Z\MC9004124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437112"/>
            <a:ext cx="2376264" cy="1620161"/>
          </a:xfrm>
          <a:prstGeom prst="rect">
            <a:avLst/>
          </a:prstGeom>
          <a:noFill/>
        </p:spPr>
      </p:pic>
      <p:pic>
        <p:nvPicPr>
          <p:cNvPr id="1031" name="Picture 7" descr="C:\Users\Alena\AppData\Local\Microsoft\Windows\Temporary Internet Files\Content.IE5\PWE99ZHM\MM90028372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2060848"/>
            <a:ext cx="1077838" cy="1131730"/>
          </a:xfrm>
          <a:prstGeom prst="rect">
            <a:avLst/>
          </a:prstGeom>
          <a:noFill/>
        </p:spPr>
      </p:pic>
      <p:pic>
        <p:nvPicPr>
          <p:cNvPr id="1032" name="Picture 8" descr="C:\Users\Alena\AppData\Local\Microsoft\Windows\Temporary Internet Files\Content.IE5\ZQ9BQQ8Z\MC900441362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5013176"/>
            <a:ext cx="1015008" cy="1015008"/>
          </a:xfrm>
          <a:prstGeom prst="rect">
            <a:avLst/>
          </a:prstGeom>
          <a:noFill/>
        </p:spPr>
      </p:pic>
      <p:pic>
        <p:nvPicPr>
          <p:cNvPr id="1033" name="Picture 9" descr="C:\Users\Alena\AppData\Local\Microsoft\Windows\Temporary Internet Files\Content.IE5\PWE99ZHM\MP90040289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76672"/>
            <a:ext cx="2267744" cy="1700808"/>
          </a:xfrm>
          <a:prstGeom prst="rect">
            <a:avLst/>
          </a:prstGeom>
          <a:noFill/>
        </p:spPr>
      </p:pic>
      <p:sp>
        <p:nvSpPr>
          <p:cNvPr id="13" name="Zaoblený obdélník 12"/>
          <p:cNvSpPr/>
          <p:nvPr/>
        </p:nvSpPr>
        <p:spPr>
          <a:xfrm>
            <a:off x="3851920" y="1412776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CANDEL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043608" y="6237312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043608" y="3933056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BELL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707904" y="3573016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MISTLETOE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372200" y="4221088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PRESENT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444208" y="6165304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CHRISTMAS TREE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39552" y="2204864"/>
            <a:ext cx="2016224" cy="4320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DECORATION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l"/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– </a:t>
            </a:r>
            <a:r>
              <a:rPr lang="cs-CZ" sz="3200" dirty="0" err="1" smtClean="0"/>
              <a:t>write</a:t>
            </a:r>
            <a:r>
              <a:rPr lang="cs-CZ" sz="3200" dirty="0" smtClean="0"/>
              <a:t> </a:t>
            </a:r>
            <a:r>
              <a:rPr lang="cs-CZ" sz="3200" dirty="0" err="1" smtClean="0"/>
              <a:t>words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741987"/>
          </a:xfrm>
        </p:spPr>
        <p:txBody>
          <a:bodyPr/>
          <a:lstStyle/>
          <a:p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decorate</a:t>
            </a:r>
            <a:r>
              <a:rPr lang="cs-CZ" dirty="0" smtClean="0"/>
              <a:t> ____________.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the</a:t>
            </a:r>
            <a:r>
              <a:rPr lang="cs-CZ" dirty="0" smtClean="0"/>
              <a:t> top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___________</a:t>
            </a:r>
          </a:p>
          <a:p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sing</a:t>
            </a:r>
            <a:r>
              <a:rPr lang="cs-CZ" dirty="0" smtClean="0"/>
              <a:t> ___________.</a:t>
            </a:r>
          </a:p>
          <a:p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 are </a:t>
            </a:r>
            <a:r>
              <a:rPr lang="cs-CZ" dirty="0" err="1" smtClean="0"/>
              <a:t>some</a:t>
            </a:r>
            <a:r>
              <a:rPr lang="cs-CZ" dirty="0" smtClean="0"/>
              <a:t> ________.</a:t>
            </a:r>
          </a:p>
          <a:p>
            <a:r>
              <a:rPr lang="cs-CZ" dirty="0" smtClean="0"/>
              <a:t>____________ </a:t>
            </a:r>
            <a:r>
              <a:rPr lang="cs-CZ" dirty="0" err="1" smtClean="0"/>
              <a:t>gives</a:t>
            </a:r>
            <a:r>
              <a:rPr lang="cs-CZ" dirty="0" smtClean="0"/>
              <a:t> </a:t>
            </a:r>
            <a:r>
              <a:rPr lang="cs-CZ" dirty="0" err="1" smtClean="0"/>
              <a:t>presents</a:t>
            </a:r>
            <a:r>
              <a:rPr lang="cs-CZ" dirty="0" smtClean="0"/>
              <a:t> in Great </a:t>
            </a:r>
            <a:r>
              <a:rPr lang="cs-CZ" dirty="0" err="1" smtClean="0"/>
              <a:t>Britain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In Great </a:t>
            </a:r>
            <a:r>
              <a:rPr lang="cs-CZ" dirty="0" err="1" smtClean="0"/>
              <a:t>Britain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 </a:t>
            </a:r>
            <a:r>
              <a:rPr lang="cs-CZ" dirty="0" err="1" smtClean="0"/>
              <a:t>eat</a:t>
            </a:r>
            <a:r>
              <a:rPr lang="cs-CZ" dirty="0" smtClean="0"/>
              <a:t> __________.</a:t>
            </a:r>
          </a:p>
          <a:p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plant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hanging</a:t>
            </a:r>
            <a:r>
              <a:rPr lang="cs-CZ" dirty="0" smtClean="0"/>
              <a:t> ___________</a:t>
            </a:r>
            <a:endParaRPr lang="cs-CZ" dirty="0"/>
          </a:p>
        </p:txBody>
      </p:sp>
      <p:pic>
        <p:nvPicPr>
          <p:cNvPr id="4" name="Picture 2" descr="C:\Users\Alena\AppData\Local\Microsoft\Windows\Temporary Internet Files\Content.IE5\Y8AXGD7B\MC90043627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150547">
            <a:off x="7731733" y="5436606"/>
            <a:ext cx="776606" cy="776606"/>
          </a:xfrm>
          <a:prstGeom prst="rect">
            <a:avLst/>
          </a:prstGeom>
          <a:noFill/>
        </p:spPr>
      </p:pic>
      <p:pic>
        <p:nvPicPr>
          <p:cNvPr id="6" name="Picture 8" descr="C:\Users\Alena\AppData\Local\Microsoft\Windows\Temporary Internet Files\Content.IE5\ZQ9BQQ8Z\MC90044136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276872"/>
            <a:ext cx="720080" cy="720080"/>
          </a:xfrm>
          <a:prstGeom prst="rect">
            <a:avLst/>
          </a:prstGeom>
          <a:noFill/>
        </p:spPr>
      </p:pic>
      <p:pic>
        <p:nvPicPr>
          <p:cNvPr id="5" name="Picture 4" descr="C:\Users\Alena\AppData\Local\Microsoft\Windows\Temporary Internet Files\Content.IE5\Y8AXGD7B\MC90038715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1052736"/>
            <a:ext cx="1152128" cy="1152128"/>
          </a:xfrm>
          <a:prstGeom prst="rect">
            <a:avLst/>
          </a:prstGeom>
          <a:noFill/>
        </p:spPr>
      </p:pic>
      <p:pic>
        <p:nvPicPr>
          <p:cNvPr id="7" name="Picture 9" descr="C:\Users\Alena\AppData\Local\Microsoft\Windows\Temporary Internet Files\Content.IE5\PWE99ZHM\MP90040289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3140968"/>
            <a:ext cx="864096" cy="648072"/>
          </a:xfrm>
          <a:prstGeom prst="rect">
            <a:avLst/>
          </a:prstGeom>
          <a:noFill/>
        </p:spPr>
      </p:pic>
      <p:pic>
        <p:nvPicPr>
          <p:cNvPr id="1028" name="Picture 4" descr="C:\Users\Alena\AppData\Local\Microsoft\Windows\Temporary Internet Files\Content.IE5\Y8AXGD7B\MC90030149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429000"/>
            <a:ext cx="755576" cy="1422219"/>
          </a:xfrm>
          <a:prstGeom prst="rect">
            <a:avLst/>
          </a:prstGeom>
          <a:noFill/>
        </p:spPr>
      </p:pic>
      <p:pic>
        <p:nvPicPr>
          <p:cNvPr id="1030" name="Picture 6" descr="C:\Users\Alena\AppData\Local\Microsoft\Windows\Temporary Internet Files\Content.IE5\PWE99ZHM\MC900423535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4437112"/>
            <a:ext cx="913608" cy="648072"/>
          </a:xfrm>
          <a:prstGeom prst="rect">
            <a:avLst/>
          </a:prstGeom>
          <a:noFill/>
        </p:spPr>
      </p:pic>
      <p:pic>
        <p:nvPicPr>
          <p:cNvPr id="1034" name="Picture 10" descr="C:\Users\Alena\AppData\Local\Microsoft\Windows\Temporary Internet Files\Content.IE5\PWE99ZHM\MM90031581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2636912"/>
            <a:ext cx="1028700" cy="1028700"/>
          </a:xfrm>
          <a:prstGeom prst="rect">
            <a:avLst/>
          </a:prstGeom>
          <a:noFill/>
        </p:spPr>
      </p:pic>
      <p:pic>
        <p:nvPicPr>
          <p:cNvPr id="18" name="Picture 7" descr="C:\Users\Alena\AppData\Local\Microsoft\Windows\Temporary Internet Files\Content.IE5\PWE99ZHM\MM900283729[1].gif">
            <a:hlinkClick r:id="rId10" action="ppaction://hlinksldjump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5949280"/>
            <a:ext cx="666364" cy="699682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1259632" y="6165304"/>
            <a:ext cx="2629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For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solution</a:t>
            </a:r>
            <a:r>
              <a:rPr lang="cs-CZ" dirty="0" smtClean="0">
                <a:solidFill>
                  <a:srgbClr val="C00000"/>
                </a:solidFill>
              </a:rPr>
              <a:t>, ring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bells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l"/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– </a:t>
            </a:r>
            <a:r>
              <a:rPr lang="cs-CZ" sz="3200" dirty="0" err="1" smtClean="0"/>
              <a:t>solution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741987"/>
          </a:xfrm>
        </p:spPr>
        <p:txBody>
          <a:bodyPr/>
          <a:lstStyle/>
          <a:p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decorate</a:t>
            </a:r>
            <a:r>
              <a:rPr lang="cs-CZ" dirty="0" smtClean="0"/>
              <a:t> ____________.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the</a:t>
            </a:r>
            <a:r>
              <a:rPr lang="cs-CZ" dirty="0" smtClean="0"/>
              <a:t> top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___________</a:t>
            </a:r>
          </a:p>
          <a:p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sing</a:t>
            </a:r>
            <a:r>
              <a:rPr lang="cs-CZ" dirty="0" smtClean="0"/>
              <a:t> ___________.</a:t>
            </a:r>
          </a:p>
          <a:p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 are </a:t>
            </a:r>
            <a:r>
              <a:rPr lang="cs-CZ" dirty="0" err="1" smtClean="0"/>
              <a:t>some</a:t>
            </a:r>
            <a:r>
              <a:rPr lang="cs-CZ" dirty="0" smtClean="0"/>
              <a:t> ________.</a:t>
            </a:r>
          </a:p>
          <a:p>
            <a:r>
              <a:rPr lang="cs-CZ" dirty="0" smtClean="0"/>
              <a:t>____________ </a:t>
            </a:r>
            <a:r>
              <a:rPr lang="cs-CZ" dirty="0" err="1" smtClean="0"/>
              <a:t>gives</a:t>
            </a:r>
            <a:r>
              <a:rPr lang="cs-CZ" dirty="0" smtClean="0"/>
              <a:t> </a:t>
            </a:r>
            <a:r>
              <a:rPr lang="cs-CZ" dirty="0" err="1" smtClean="0"/>
              <a:t>presents</a:t>
            </a:r>
            <a:r>
              <a:rPr lang="cs-CZ" dirty="0" smtClean="0"/>
              <a:t> in Great </a:t>
            </a:r>
            <a:r>
              <a:rPr lang="cs-CZ" dirty="0" err="1" smtClean="0"/>
              <a:t>Britain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In Great </a:t>
            </a:r>
            <a:r>
              <a:rPr lang="cs-CZ" dirty="0" err="1" smtClean="0"/>
              <a:t>Britain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 </a:t>
            </a:r>
            <a:r>
              <a:rPr lang="cs-CZ" dirty="0" err="1" smtClean="0"/>
              <a:t>eat</a:t>
            </a:r>
            <a:r>
              <a:rPr lang="cs-CZ" dirty="0" smtClean="0"/>
              <a:t> __________.</a:t>
            </a:r>
          </a:p>
          <a:p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plant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hanging</a:t>
            </a:r>
            <a:r>
              <a:rPr lang="cs-CZ" dirty="0" smtClean="0"/>
              <a:t> ___________.</a:t>
            </a:r>
            <a:endParaRPr lang="cs-CZ" dirty="0"/>
          </a:p>
        </p:txBody>
      </p:sp>
      <p:pic>
        <p:nvPicPr>
          <p:cNvPr id="4" name="Picture 2" descr="C:\Users\Alena\AppData\Local\Microsoft\Windows\Temporary Internet Files\Content.IE5\Y8AXGD7B\MC90043627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150547">
            <a:off x="7731733" y="5436606"/>
            <a:ext cx="776606" cy="776606"/>
          </a:xfrm>
          <a:prstGeom prst="rect">
            <a:avLst/>
          </a:prstGeom>
          <a:noFill/>
        </p:spPr>
      </p:pic>
      <p:pic>
        <p:nvPicPr>
          <p:cNvPr id="6" name="Picture 8" descr="C:\Users\Alena\AppData\Local\Microsoft\Windows\Temporary Internet Files\Content.IE5\ZQ9BQQ8Z\MC90044136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276872"/>
            <a:ext cx="720080" cy="720080"/>
          </a:xfrm>
          <a:prstGeom prst="rect">
            <a:avLst/>
          </a:prstGeom>
          <a:noFill/>
        </p:spPr>
      </p:pic>
      <p:pic>
        <p:nvPicPr>
          <p:cNvPr id="5" name="Picture 4" descr="C:\Users\Alena\AppData\Local\Microsoft\Windows\Temporary Internet Files\Content.IE5\Y8AXGD7B\MC90038715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764704"/>
            <a:ext cx="1152128" cy="1152128"/>
          </a:xfrm>
          <a:prstGeom prst="rect">
            <a:avLst/>
          </a:prstGeom>
          <a:noFill/>
        </p:spPr>
      </p:pic>
      <p:pic>
        <p:nvPicPr>
          <p:cNvPr id="7" name="Picture 9" descr="C:\Users\Alena\AppData\Local\Microsoft\Windows\Temporary Internet Files\Content.IE5\PWE99ZHM\MP90040289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3140968"/>
            <a:ext cx="864096" cy="648072"/>
          </a:xfrm>
          <a:prstGeom prst="rect">
            <a:avLst/>
          </a:prstGeom>
          <a:noFill/>
        </p:spPr>
      </p:pic>
      <p:pic>
        <p:nvPicPr>
          <p:cNvPr id="1028" name="Picture 4" descr="C:\Users\Alena\AppData\Local\Microsoft\Windows\Temporary Internet Files\Content.IE5\Y8AXGD7B\MC90030149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429000"/>
            <a:ext cx="755576" cy="1422219"/>
          </a:xfrm>
          <a:prstGeom prst="rect">
            <a:avLst/>
          </a:prstGeom>
          <a:noFill/>
        </p:spPr>
      </p:pic>
      <p:pic>
        <p:nvPicPr>
          <p:cNvPr id="1030" name="Picture 6" descr="C:\Users\Alena\AppData\Local\Microsoft\Windows\Temporary Internet Files\Content.IE5\PWE99ZHM\MC900423535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4437112"/>
            <a:ext cx="913608" cy="648072"/>
          </a:xfrm>
          <a:prstGeom prst="rect">
            <a:avLst/>
          </a:prstGeom>
          <a:noFill/>
        </p:spPr>
      </p:pic>
      <p:pic>
        <p:nvPicPr>
          <p:cNvPr id="1034" name="Picture 10" descr="C:\Users\Alena\AppData\Local\Microsoft\Windows\Temporary Internet Files\Content.IE5\PWE99ZHM\MM90031581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2636912"/>
            <a:ext cx="1028700" cy="10287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012160" y="1700808"/>
            <a:ext cx="26128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Christmas</a:t>
            </a:r>
            <a:r>
              <a:rPr lang="cs-CZ" sz="32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tree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2276872"/>
            <a:ext cx="813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star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59832" y="2924944"/>
            <a:ext cx="11589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carols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660232" y="3501008"/>
            <a:ext cx="1616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presents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5576" y="4149080"/>
            <a:ext cx="2645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Father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cs-CZ" sz="28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Christmas</a:t>
            </a:r>
            <a:endParaRPr lang="cs-CZ" sz="28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444208" y="4653136"/>
            <a:ext cx="1555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pudding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52120" y="5301208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mistletoe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43808" y="274638"/>
            <a:ext cx="3096344" cy="77809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Použité zdroje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  <a:endParaRPr lang="cs-CZ" dirty="0"/>
          </a:p>
        </p:txBody>
      </p:sp>
      <p:pic>
        <p:nvPicPr>
          <p:cNvPr id="4" name="Picture 3" descr="C:\Users\Alena\AppData\Local\Microsoft\Windows\Temporary Internet Files\Content.IE5\Y8AXGD7B\MC9003009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988840"/>
            <a:ext cx="3276259" cy="43734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82884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178</Words>
  <Application>Microsoft Office PowerPoint</Application>
  <PresentationFormat>Předvádění na obrazovce (4:3)</PresentationFormat>
  <Paragraphs>55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   CHRISTMAS</vt:lpstr>
      <vt:lpstr>Christmas tree</vt:lpstr>
      <vt:lpstr>Match</vt:lpstr>
      <vt:lpstr>Christmas time – write words</vt:lpstr>
      <vt:lpstr>Christmas time – solution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30</cp:revision>
  <dcterms:created xsi:type="dcterms:W3CDTF">2011-12-21T04:14:42Z</dcterms:created>
  <dcterms:modified xsi:type="dcterms:W3CDTF">2012-06-03T19:03:34Z</dcterms:modified>
</cp:coreProperties>
</file>