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159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3" qsCatId="3D" csTypeId="urn:microsoft.com/office/officeart/2005/8/colors/accent1_3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DOPIS A POHLEDNICE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smtClean="0"/>
            <a:t>VY_32_INOVACE_13_ANGLIČTINA </a:t>
          </a:r>
          <a:r>
            <a:rPr lang="cs-CZ" dirty="0" smtClean="0"/>
            <a:t>5.ROČNÍK_DOPIS A POHLEDNICE</a:t>
          </a:r>
          <a:endParaRPr lang="cs-CZ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1143C082-3DDA-48C1-AB6A-6626F88CE680}">
      <dgm:prSet/>
      <dgm:spPr/>
      <dgm:t>
        <a:bodyPr/>
        <a:lstStyle/>
        <a:p>
          <a:pPr algn="l" rtl="0"/>
          <a:r>
            <a:rPr lang="cs-CZ" dirty="0" smtClean="0"/>
            <a:t>Vytvořeno: prosinec 2011</a:t>
          </a:r>
          <a:endParaRPr lang="cs-CZ" dirty="0"/>
        </a:p>
      </dgm:t>
    </dgm:pt>
    <dgm:pt modelId="{DD4A0352-C9B2-423E-83CB-9379FEE698A0}" type="parTrans" cxnId="{6F61E018-A186-4F12-A29A-72544DD15D58}">
      <dgm:prSet/>
      <dgm:spPr/>
      <dgm:t>
        <a:bodyPr/>
        <a:lstStyle/>
        <a:p>
          <a:pPr algn="l"/>
          <a:endParaRPr lang="cs-CZ"/>
        </a:p>
      </dgm:t>
    </dgm:pt>
    <dgm:pt modelId="{7E7920CC-061C-4795-A9DE-15D1C30293C6}" type="sibTrans" cxnId="{6F61E018-A186-4F12-A29A-72544DD15D58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3F139AE4-F7B1-4C1B-91D3-6F23F7673E1D}" type="pres">
      <dgm:prSet presAssocID="{1143C082-3DDA-48C1-AB6A-6626F88CE680}" presName="vertSpace5" presStyleLbl="node1" presStyleIdx="3" presStyleCnt="6"/>
      <dgm:spPr/>
      <dgm:t>
        <a:bodyPr/>
        <a:lstStyle/>
        <a:p>
          <a:endParaRPr lang="cs-CZ"/>
        </a:p>
      </dgm:t>
    </dgm:pt>
    <dgm:pt modelId="{6EBCB2A9-81CD-478C-A9DD-4BDCFBE8E84F}" type="pres">
      <dgm:prSet presAssocID="{1143C082-3DDA-48C1-AB6A-6626F88CE680}" presName="circle5" presStyleLbl="node1" presStyleIdx="4" presStyleCnt="6"/>
      <dgm:spPr/>
      <dgm:t>
        <a:bodyPr/>
        <a:lstStyle/>
        <a:p>
          <a:endParaRPr lang="cs-CZ"/>
        </a:p>
      </dgm:t>
    </dgm:pt>
    <dgm:pt modelId="{5FBF9DDA-5B7E-4316-BD54-74A28058FD38}" type="pres">
      <dgm:prSet presAssocID="{1143C082-3DDA-48C1-AB6A-6626F88CE680}" presName="rect5" presStyleLbl="alignAcc1" presStyleIdx="4" presStyleCnt="6"/>
      <dgm:spPr/>
      <dgm:t>
        <a:bodyPr/>
        <a:lstStyle/>
        <a:p>
          <a:endParaRPr lang="cs-CZ"/>
        </a:p>
      </dgm:t>
    </dgm:pt>
    <dgm:pt modelId="{FC5D32FE-D958-4794-95AD-B7DFE648D0BB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E5552C7A-14E0-4E7B-8406-F10879656171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D69BEA42-1952-4F6D-84F5-E95B0BD1F4BC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AC8201-CD4B-41E2-9DF1-A726A41B0B4D}" type="pres">
      <dgm:prSet presAssocID="{1143C082-3DDA-48C1-AB6A-6626F88CE680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230A2B-6D34-45D0-9C86-B4FD0A38CDC6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2EFF641-9802-4712-9B3F-1D27AF154526}" type="presOf" srcId="{1143C082-3DDA-48C1-AB6A-6626F88CE680}" destId="{93AC8201-CD4B-41E2-9DF1-A726A41B0B4D}" srcOrd="1" destOrd="0" presId="urn:microsoft.com/office/officeart/2005/8/layout/target3"/>
    <dgm:cxn modelId="{23674BEC-6F49-451C-A6D8-202722B198E1}" type="presOf" srcId="{D8197B8C-B260-4A16-BDF4-0947B075E274}" destId="{5A5FFA88-C948-4069-8E93-59FA12366E83}" srcOrd="1" destOrd="0" presId="urn:microsoft.com/office/officeart/2005/8/layout/target3"/>
    <dgm:cxn modelId="{1C8E21C7-2F2E-4D18-A8B1-F5F817D9DD92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DA124669-0984-49C5-BA11-9B20155BAF47}" type="presOf" srcId="{D1B46980-6531-4606-95E6-44980827E919}" destId="{6140AFEC-043D-4C43-A2F9-D0F5331DF3A3}" srcOrd="0" destOrd="0" presId="urn:microsoft.com/office/officeart/2005/8/layout/target3"/>
    <dgm:cxn modelId="{D5C7FDE1-E30C-43A0-B947-4CA1F78A1CB1}" type="presOf" srcId="{1143C082-3DDA-48C1-AB6A-6626F88CE680}" destId="{5FBF9DDA-5B7E-4316-BD54-74A28058FD38}" srcOrd="0" destOrd="0" presId="urn:microsoft.com/office/officeart/2005/8/layout/target3"/>
    <dgm:cxn modelId="{059B41FF-502D-485A-9E46-94742E3A2418}" type="presOf" srcId="{4C35D32F-0EAB-4CD7-82EE-45574DC2A586}" destId="{D69BEA42-1952-4F6D-84F5-E95B0BD1F4BC}" srcOrd="0" destOrd="0" presId="urn:microsoft.com/office/officeart/2005/8/layout/target3"/>
    <dgm:cxn modelId="{EB5639F9-0988-4173-AA0D-5B79E01479E1}" type="presOf" srcId="{B651F6E3-6281-48DB-9319-2AEAFDAE7572}" destId="{6BB5E863-4638-4E1D-BFDE-399D028AC4ED}" srcOrd="1" destOrd="0" presId="urn:microsoft.com/office/officeart/2005/8/layout/target3"/>
    <dgm:cxn modelId="{8CCDF726-8C43-4489-810E-76ABDC01AC68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661563D-1963-46E5-AA21-30969430F4CE}" type="presOf" srcId="{D1D4F407-5343-4D3F-B5B9-D407B03CAEB4}" destId="{AED2198E-93D5-4001-81B4-73124B309672}" srcOrd="1" destOrd="0" presId="urn:microsoft.com/office/officeart/2005/8/layout/target3"/>
    <dgm:cxn modelId="{6F61E018-A186-4F12-A29A-72544DD15D58}" srcId="{757F3AB3-0718-4624-B441-E567A8F0AB56}" destId="{1143C082-3DDA-48C1-AB6A-6626F88CE680}" srcOrd="4" destOrd="0" parTransId="{DD4A0352-C9B2-423E-83CB-9379FEE698A0}" sibTransId="{7E7920CC-061C-4795-A9DE-15D1C30293C6}"/>
    <dgm:cxn modelId="{EF6A917C-E962-4B90-A45B-99E18243A668}" type="presOf" srcId="{D8197B8C-B260-4A16-BDF4-0947B075E274}" destId="{25B08C86-7E15-44DC-BE7F-FFB55DD49D12}" srcOrd="0" destOrd="0" presId="urn:microsoft.com/office/officeart/2005/8/layout/target3"/>
    <dgm:cxn modelId="{0FF8E124-9E2B-4E7D-A5BD-6947D654C7C6}" type="presOf" srcId="{4C35D32F-0EAB-4CD7-82EE-45574DC2A586}" destId="{42230A2B-6D34-45D0-9C86-B4FD0A38CDC6}" srcOrd="1" destOrd="0" presId="urn:microsoft.com/office/officeart/2005/8/layout/target3"/>
    <dgm:cxn modelId="{1FC8E79C-A0BF-4C9C-B32E-5BEE715C30C7}" type="presOf" srcId="{D1B46980-6531-4606-95E6-44980827E919}" destId="{2BE915AB-18AA-4053-B92C-3BFC9ED204BB}" srcOrd="1" destOrd="0" presId="urn:microsoft.com/office/officeart/2005/8/layout/target3"/>
    <dgm:cxn modelId="{7702551B-1F63-4DB1-A1CF-63E004B86887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621678C-29C0-4A6E-B696-A27AED18AC44}" type="presParOf" srcId="{333A1088-737F-45CB-B68E-254E46348037}" destId="{F5ABB229-8D3B-4694-996A-96F23CF14429}" srcOrd="0" destOrd="0" presId="urn:microsoft.com/office/officeart/2005/8/layout/target3"/>
    <dgm:cxn modelId="{619C4975-A906-4F1A-947B-D2F3EEE8E46F}" type="presParOf" srcId="{333A1088-737F-45CB-B68E-254E46348037}" destId="{F41139FD-01EE-4571-8B17-4FB00FC51163}" srcOrd="1" destOrd="0" presId="urn:microsoft.com/office/officeart/2005/8/layout/target3"/>
    <dgm:cxn modelId="{83CC72DB-004F-4542-B1C0-53F66D8117F2}" type="presParOf" srcId="{333A1088-737F-45CB-B68E-254E46348037}" destId="{D005CE8C-CC26-4C3E-AC11-E15060ECD759}" srcOrd="2" destOrd="0" presId="urn:microsoft.com/office/officeart/2005/8/layout/target3"/>
    <dgm:cxn modelId="{72F64161-93F1-4B35-AF87-68FEB29C5231}" type="presParOf" srcId="{333A1088-737F-45CB-B68E-254E46348037}" destId="{2C702D82-9B77-49B7-9568-BB8EB47C3372}" srcOrd="3" destOrd="0" presId="urn:microsoft.com/office/officeart/2005/8/layout/target3"/>
    <dgm:cxn modelId="{958FAFBC-8881-4685-8407-2E8901430A2E}" type="presParOf" srcId="{333A1088-737F-45CB-B68E-254E46348037}" destId="{A52A0455-90FF-4808-ABD0-F02540D31D5A}" srcOrd="4" destOrd="0" presId="urn:microsoft.com/office/officeart/2005/8/layout/target3"/>
    <dgm:cxn modelId="{28A16E70-8B8B-447E-845E-7758486D10D5}" type="presParOf" srcId="{333A1088-737F-45CB-B68E-254E46348037}" destId="{6140AFEC-043D-4C43-A2F9-D0F5331DF3A3}" srcOrd="5" destOrd="0" presId="urn:microsoft.com/office/officeart/2005/8/layout/target3"/>
    <dgm:cxn modelId="{528E8EDA-DF18-4A73-AB3B-8CB27360A19C}" type="presParOf" srcId="{333A1088-737F-45CB-B68E-254E46348037}" destId="{9358AC05-5D7D-4327-9F80-1AD486AEA664}" srcOrd="6" destOrd="0" presId="urn:microsoft.com/office/officeart/2005/8/layout/target3"/>
    <dgm:cxn modelId="{334A81C3-BF5A-4339-8538-BB35908AA08E}" type="presParOf" srcId="{333A1088-737F-45CB-B68E-254E46348037}" destId="{313FC574-E1CD-4FB4-B054-0B805CE0447D}" srcOrd="7" destOrd="0" presId="urn:microsoft.com/office/officeart/2005/8/layout/target3"/>
    <dgm:cxn modelId="{27E78463-003F-48D9-878E-02E9CDF8FE37}" type="presParOf" srcId="{333A1088-737F-45CB-B68E-254E46348037}" destId="{619D679B-A015-4ECF-8348-D1034C574F40}" srcOrd="8" destOrd="0" presId="urn:microsoft.com/office/officeart/2005/8/layout/target3"/>
    <dgm:cxn modelId="{59A65B1C-09D7-4B96-8933-18C3788DAEDD}" type="presParOf" srcId="{333A1088-737F-45CB-B68E-254E46348037}" destId="{322283A8-4A27-4CDA-BAE3-F381106A9174}" srcOrd="9" destOrd="0" presId="urn:microsoft.com/office/officeart/2005/8/layout/target3"/>
    <dgm:cxn modelId="{20C5417D-A732-4B03-B983-BF052B6F837D}" type="presParOf" srcId="{333A1088-737F-45CB-B68E-254E46348037}" destId="{FFC9F71D-1B4F-4AD9-A4A6-86ADEFC8AF5C}" srcOrd="10" destOrd="0" presId="urn:microsoft.com/office/officeart/2005/8/layout/target3"/>
    <dgm:cxn modelId="{F6658DCE-82B2-4DE3-B7B0-1510BEFC0F0A}" type="presParOf" srcId="{333A1088-737F-45CB-B68E-254E46348037}" destId="{25B08C86-7E15-44DC-BE7F-FFB55DD49D12}" srcOrd="11" destOrd="0" presId="urn:microsoft.com/office/officeart/2005/8/layout/target3"/>
    <dgm:cxn modelId="{77B7C459-CCE6-40A7-BE74-1396EC8CBDDE}" type="presParOf" srcId="{333A1088-737F-45CB-B68E-254E46348037}" destId="{3F139AE4-F7B1-4C1B-91D3-6F23F7673E1D}" srcOrd="12" destOrd="0" presId="urn:microsoft.com/office/officeart/2005/8/layout/target3"/>
    <dgm:cxn modelId="{1D7EA6F6-1AEA-4362-9E85-89639F724D25}" type="presParOf" srcId="{333A1088-737F-45CB-B68E-254E46348037}" destId="{6EBCB2A9-81CD-478C-A9DD-4BDCFBE8E84F}" srcOrd="13" destOrd="0" presId="urn:microsoft.com/office/officeart/2005/8/layout/target3"/>
    <dgm:cxn modelId="{5D57EC44-428F-42ED-A8B7-067997DFD9D3}" type="presParOf" srcId="{333A1088-737F-45CB-B68E-254E46348037}" destId="{5FBF9DDA-5B7E-4316-BD54-74A28058FD38}" srcOrd="14" destOrd="0" presId="urn:microsoft.com/office/officeart/2005/8/layout/target3"/>
    <dgm:cxn modelId="{572D0349-2CEE-4F55-AFC1-4B4AD6D9DF8B}" type="presParOf" srcId="{333A1088-737F-45CB-B68E-254E46348037}" destId="{FC5D32FE-D958-4794-95AD-B7DFE648D0BB}" srcOrd="15" destOrd="0" presId="urn:microsoft.com/office/officeart/2005/8/layout/target3"/>
    <dgm:cxn modelId="{9AB782EC-CEB4-4E75-AFF7-9D6284B583FE}" type="presParOf" srcId="{333A1088-737F-45CB-B68E-254E46348037}" destId="{E5552C7A-14E0-4E7B-8406-F10879656171}" srcOrd="16" destOrd="0" presId="urn:microsoft.com/office/officeart/2005/8/layout/target3"/>
    <dgm:cxn modelId="{CCBD556A-2F64-4C03-A312-2A0ABDA5A331}" type="presParOf" srcId="{333A1088-737F-45CB-B68E-254E46348037}" destId="{D69BEA42-1952-4F6D-84F5-E95B0BD1F4BC}" srcOrd="17" destOrd="0" presId="urn:microsoft.com/office/officeart/2005/8/layout/target3"/>
    <dgm:cxn modelId="{60E52B9C-09BD-4B25-8F59-EECB84C3BB3A}" type="presParOf" srcId="{333A1088-737F-45CB-B68E-254E46348037}" destId="{AED2198E-93D5-4001-81B4-73124B309672}" srcOrd="18" destOrd="0" presId="urn:microsoft.com/office/officeart/2005/8/layout/target3"/>
    <dgm:cxn modelId="{A5F0B0C2-6C08-42ED-B686-DD658B6A68C5}" type="presParOf" srcId="{333A1088-737F-45CB-B68E-254E46348037}" destId="{2BE915AB-18AA-4053-B92C-3BFC9ED204BB}" srcOrd="19" destOrd="0" presId="urn:microsoft.com/office/officeart/2005/8/layout/target3"/>
    <dgm:cxn modelId="{33AF19AF-FF19-4498-9ACA-71443E60B53E}" type="presParOf" srcId="{333A1088-737F-45CB-B68E-254E46348037}" destId="{6BB5E863-4638-4E1D-BFDE-399D028AC4ED}" srcOrd="20" destOrd="0" presId="urn:microsoft.com/office/officeart/2005/8/layout/target3"/>
    <dgm:cxn modelId="{B7FCBA18-C12C-4051-8272-F14E6015D8E4}" type="presParOf" srcId="{333A1088-737F-45CB-B68E-254E46348037}" destId="{5A5FFA88-C948-4069-8E93-59FA12366E83}" srcOrd="21" destOrd="0" presId="urn:microsoft.com/office/officeart/2005/8/layout/target3"/>
    <dgm:cxn modelId="{66731820-628D-4E0C-AFFE-1E7AEB1E07B2}" type="presParOf" srcId="{333A1088-737F-45CB-B68E-254E46348037}" destId="{93AC8201-CD4B-41E2-9DF1-A726A41B0B4D}" srcOrd="22" destOrd="0" presId="urn:microsoft.com/office/officeart/2005/8/layout/target3"/>
    <dgm:cxn modelId="{D5D0441D-70AF-4465-A94D-29092BAF7B9A}" type="presParOf" srcId="{333A1088-737F-45CB-B68E-254E46348037}" destId="{42230A2B-6D34-45D0-9C86-B4FD0A38CDC6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80000"/>
            <a:hueOff val="-106270"/>
            <a:satOff val="-5067"/>
            <a:lumOff val="6466"/>
            <a:alphaOff val="0"/>
          </a:schemeClr>
        </a:solid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Alena Darebná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80000"/>
            <a:hueOff val="-212540"/>
            <a:satOff val="-10134"/>
            <a:lumOff val="12932"/>
            <a:alphaOff val="0"/>
          </a:schemeClr>
        </a:solid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VY_32_INOVACE_13_ANGLIČTINA </a:t>
          </a:r>
          <a:r>
            <a:rPr lang="cs-CZ" sz="1400" kern="1200" dirty="0" smtClean="0"/>
            <a:t>5.ROČNÍK_DOPIS A POHLEDNICE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80000"/>
            <a:hueOff val="-318810"/>
            <a:satOff val="-15201"/>
            <a:lumOff val="19398"/>
            <a:alphaOff val="0"/>
          </a:schemeClr>
        </a:solid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DOPIS A POHLEDNICE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6EBCB2A9-81CD-478C-A9DD-4BDCFBE8E84F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80000"/>
            <a:hueOff val="-425080"/>
            <a:satOff val="-20268"/>
            <a:lumOff val="25864"/>
            <a:alphaOff val="0"/>
          </a:schemeClr>
        </a:solid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FBF9DDA-5B7E-4316-BD54-74A28058FD38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prosinec 2011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E5552C7A-14E0-4E7B-8406-F10879656171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80000"/>
            <a:hueOff val="-531350"/>
            <a:satOff val="-25335"/>
            <a:lumOff val="32330"/>
            <a:alphaOff val="0"/>
          </a:schemeClr>
        </a:solid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69BEA42-1952-4F6D-84F5-E95B0BD1F4BC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30060-7272-4435-A836-F57C4E9D76A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1F91866C-49ED-49C7-9205-229774E6C8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30060-7272-4435-A836-F57C4E9D76A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1866C-49ED-49C7-9205-229774E6C8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30060-7272-4435-A836-F57C4E9D76A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F91866C-49ED-49C7-9205-229774E6C8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30060-7272-4435-A836-F57C4E9D76A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1866C-49ED-49C7-9205-229774E6C8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30060-7272-4435-A836-F57C4E9D76A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1866C-49ED-49C7-9205-229774E6C8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30060-7272-4435-A836-F57C4E9D76A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1866C-49ED-49C7-9205-229774E6C8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30060-7272-4435-A836-F57C4E9D76A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1866C-49ED-49C7-9205-229774E6C8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30060-7272-4435-A836-F57C4E9D76A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1866C-49ED-49C7-9205-229774E6C8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30060-7272-4435-A836-F57C4E9D76A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F91866C-49ED-49C7-9205-229774E6C8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30060-7272-4435-A836-F57C4E9D76A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1866C-49ED-49C7-9205-229774E6C8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30060-7272-4435-A836-F57C4E9D76A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1866C-49ED-49C7-9205-229774E6C8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33E30060-7272-4435-A836-F57C4E9D76A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1F91866C-49ED-49C7-9205-229774E6C8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263600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Dopis a pohlednice</a:t>
            </a:r>
            <a:endParaRPr lang="cs-CZ" dirty="0"/>
          </a:p>
        </p:txBody>
      </p:sp>
      <p:pic>
        <p:nvPicPr>
          <p:cNvPr id="1026" name="Picture 2" descr="C:\Users\Alena\AppData\Local\Microsoft\Windows\Temporary Internet Files\Content.IE5\PWE99ZHM\MC900287317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5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3635896" y="3573016"/>
            <a:ext cx="2322877" cy="16561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určená k učebnici Project 1 – pro 5. ročník ZŠ, str. 18 – 19</a:t>
            </a:r>
          </a:p>
          <a:p>
            <a:r>
              <a:rPr lang="cs-CZ" dirty="0" smtClean="0"/>
              <a:t>Možno použít k procvičení rozhovoru na téma </a:t>
            </a:r>
            <a:r>
              <a:rPr lang="cs-CZ" b="1" dirty="0" smtClean="0"/>
              <a:t>Dopis a pohlednice</a:t>
            </a:r>
            <a:endParaRPr lang="cs-CZ" b="1" dirty="0"/>
          </a:p>
        </p:txBody>
      </p:sp>
      <p:pic>
        <p:nvPicPr>
          <p:cNvPr id="3074" name="Picture 2" descr="C:\Users\Alena\AppData\Local\Microsoft\Windows\Temporary Internet Files\Content.IE5\PWE99ZHM\MC9004386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3356992"/>
            <a:ext cx="5288632" cy="31939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899592" y="2564904"/>
            <a:ext cx="7704856" cy="4104456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2146250"/>
          </a:xfrm>
        </p:spPr>
        <p:txBody>
          <a:bodyPr>
            <a:normAutofit fontScale="90000"/>
          </a:bodyPr>
          <a:lstStyle/>
          <a:p>
            <a:r>
              <a:rPr lang="cs-CZ" sz="2400" dirty="0" err="1" smtClean="0"/>
              <a:t>Reading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speaking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3600" dirty="0" err="1" smtClean="0">
                <a:solidFill>
                  <a:schemeClr val="tx1"/>
                </a:solidFill>
              </a:rPr>
              <a:t>Who</a:t>
            </a:r>
            <a:r>
              <a:rPr lang="cs-CZ" sz="3600" dirty="0" smtClean="0">
                <a:solidFill>
                  <a:schemeClr val="tx1"/>
                </a:solidFill>
              </a:rPr>
              <a:t> </a:t>
            </a:r>
            <a:r>
              <a:rPr lang="cs-CZ" sz="3600" dirty="0" err="1" smtClean="0">
                <a:solidFill>
                  <a:schemeClr val="tx1"/>
                </a:solidFill>
              </a:rPr>
              <a:t>is</a:t>
            </a:r>
            <a:r>
              <a:rPr lang="cs-CZ" sz="3600" dirty="0" smtClean="0">
                <a:solidFill>
                  <a:schemeClr val="tx1"/>
                </a:solidFill>
              </a:rPr>
              <a:t> </a:t>
            </a:r>
            <a:r>
              <a:rPr lang="cs-CZ" sz="3600" dirty="0" err="1" smtClean="0">
                <a:solidFill>
                  <a:schemeClr val="tx1"/>
                </a:solidFill>
              </a:rPr>
              <a:t>this</a:t>
            </a:r>
            <a:r>
              <a:rPr lang="cs-CZ" sz="3600" dirty="0" smtClean="0">
                <a:solidFill>
                  <a:schemeClr val="tx1"/>
                </a:solidFill>
              </a:rPr>
              <a:t> </a:t>
            </a:r>
            <a:r>
              <a:rPr lang="cs-CZ" sz="3600" dirty="0" err="1" smtClean="0">
                <a:solidFill>
                  <a:schemeClr val="tx1"/>
                </a:solidFill>
              </a:rPr>
              <a:t>letter</a:t>
            </a:r>
            <a:r>
              <a:rPr lang="cs-CZ" sz="3600" dirty="0" smtClean="0">
                <a:solidFill>
                  <a:schemeClr val="tx1"/>
                </a:solidFill>
              </a:rPr>
              <a:t> </a:t>
            </a:r>
            <a:r>
              <a:rPr lang="cs-CZ" sz="3600" dirty="0" err="1" smtClean="0">
                <a:solidFill>
                  <a:schemeClr val="tx1"/>
                </a:solidFill>
              </a:rPr>
              <a:t>for</a:t>
            </a:r>
            <a:r>
              <a:rPr lang="cs-CZ" sz="3600" dirty="0" smtClean="0">
                <a:solidFill>
                  <a:schemeClr val="tx1"/>
                </a:solidFill>
              </a:rPr>
              <a:t>?	</a:t>
            </a:r>
            <a:r>
              <a:rPr lang="cs-CZ" sz="3600" dirty="0" err="1" smtClean="0">
                <a:solidFill>
                  <a:schemeClr val="tx1"/>
                </a:solidFill>
              </a:rPr>
              <a:t>It</a:t>
            </a:r>
            <a:r>
              <a:rPr lang="cs-CZ" sz="3600" dirty="0" smtClean="0">
                <a:solidFill>
                  <a:schemeClr val="tx1"/>
                </a:solidFill>
              </a:rPr>
              <a:t> </a:t>
            </a:r>
            <a:r>
              <a:rPr lang="cs-CZ" sz="3600" dirty="0" err="1" smtClean="0">
                <a:solidFill>
                  <a:schemeClr val="tx1"/>
                </a:solidFill>
              </a:rPr>
              <a:t>is</a:t>
            </a:r>
            <a:r>
              <a:rPr lang="cs-CZ" sz="3600" dirty="0" smtClean="0">
                <a:solidFill>
                  <a:schemeClr val="tx1"/>
                </a:solidFill>
              </a:rPr>
              <a:t> </a:t>
            </a:r>
            <a:r>
              <a:rPr lang="cs-CZ" sz="3600" dirty="0" err="1" smtClean="0">
                <a:solidFill>
                  <a:schemeClr val="tx1"/>
                </a:solidFill>
              </a:rPr>
              <a:t>for</a:t>
            </a:r>
            <a:r>
              <a:rPr lang="cs-CZ" sz="3600" dirty="0" smtClean="0">
                <a:solidFill>
                  <a:schemeClr val="tx1"/>
                </a:solidFill>
              </a:rPr>
              <a:t>……..</a:t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err="1" smtClean="0">
                <a:solidFill>
                  <a:schemeClr val="tx1"/>
                </a:solidFill>
              </a:rPr>
              <a:t>Who</a:t>
            </a:r>
            <a:r>
              <a:rPr lang="cs-CZ" sz="3600" dirty="0" smtClean="0">
                <a:solidFill>
                  <a:schemeClr val="tx1"/>
                </a:solidFill>
              </a:rPr>
              <a:t> </a:t>
            </a:r>
            <a:r>
              <a:rPr lang="cs-CZ" sz="3600" dirty="0" err="1" smtClean="0">
                <a:solidFill>
                  <a:schemeClr val="tx1"/>
                </a:solidFill>
              </a:rPr>
              <a:t>is</a:t>
            </a:r>
            <a:r>
              <a:rPr lang="cs-CZ" sz="3600" dirty="0" smtClean="0">
                <a:solidFill>
                  <a:schemeClr val="tx1"/>
                </a:solidFill>
              </a:rPr>
              <a:t> </a:t>
            </a:r>
            <a:r>
              <a:rPr lang="cs-CZ" sz="3600" dirty="0" err="1" smtClean="0">
                <a:solidFill>
                  <a:schemeClr val="tx1"/>
                </a:solidFill>
              </a:rPr>
              <a:t>it</a:t>
            </a:r>
            <a:r>
              <a:rPr lang="cs-CZ" sz="3600" dirty="0" smtClean="0">
                <a:solidFill>
                  <a:schemeClr val="tx1"/>
                </a:solidFill>
              </a:rPr>
              <a:t> </a:t>
            </a:r>
            <a:r>
              <a:rPr lang="cs-CZ" sz="3600" dirty="0" err="1" smtClean="0">
                <a:solidFill>
                  <a:schemeClr val="tx1"/>
                </a:solidFill>
              </a:rPr>
              <a:t>from</a:t>
            </a:r>
            <a:r>
              <a:rPr lang="cs-CZ" sz="3600" dirty="0" smtClean="0">
                <a:solidFill>
                  <a:schemeClr val="tx1"/>
                </a:solidFill>
              </a:rPr>
              <a:t>?			</a:t>
            </a:r>
            <a:r>
              <a:rPr lang="cs-CZ" sz="3600" dirty="0" err="1" smtClean="0">
                <a:solidFill>
                  <a:schemeClr val="tx1"/>
                </a:solidFill>
              </a:rPr>
              <a:t>It</a:t>
            </a:r>
            <a:r>
              <a:rPr lang="cs-CZ" sz="3600" dirty="0" smtClean="0">
                <a:solidFill>
                  <a:schemeClr val="tx1"/>
                </a:solidFill>
              </a:rPr>
              <a:t> </a:t>
            </a:r>
            <a:r>
              <a:rPr lang="cs-CZ" sz="3600" dirty="0" err="1" smtClean="0">
                <a:solidFill>
                  <a:schemeClr val="tx1"/>
                </a:solidFill>
              </a:rPr>
              <a:t>is</a:t>
            </a:r>
            <a:r>
              <a:rPr lang="cs-CZ" sz="3600" dirty="0" smtClean="0">
                <a:solidFill>
                  <a:schemeClr val="tx1"/>
                </a:solidFill>
              </a:rPr>
              <a:t> </a:t>
            </a:r>
            <a:r>
              <a:rPr lang="cs-CZ" sz="3600" dirty="0" err="1" smtClean="0">
                <a:solidFill>
                  <a:schemeClr val="tx1"/>
                </a:solidFill>
              </a:rPr>
              <a:t>from</a:t>
            </a:r>
            <a:r>
              <a:rPr lang="cs-CZ" sz="3600" dirty="0" smtClean="0">
                <a:solidFill>
                  <a:schemeClr val="tx1"/>
                </a:solidFill>
              </a:rPr>
              <a:t> …….</a:t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err="1" smtClean="0">
                <a:solidFill>
                  <a:schemeClr val="tx1"/>
                </a:solidFill>
              </a:rPr>
              <a:t>Where</a:t>
            </a:r>
            <a:r>
              <a:rPr lang="cs-CZ" sz="3600" dirty="0" smtClean="0">
                <a:solidFill>
                  <a:schemeClr val="tx1"/>
                </a:solidFill>
              </a:rPr>
              <a:t> are </a:t>
            </a:r>
            <a:r>
              <a:rPr lang="cs-CZ" sz="3600" dirty="0" err="1" smtClean="0">
                <a:solidFill>
                  <a:schemeClr val="tx1"/>
                </a:solidFill>
              </a:rPr>
              <a:t>they</a:t>
            </a:r>
            <a:r>
              <a:rPr lang="cs-CZ" sz="3600" dirty="0" smtClean="0">
                <a:solidFill>
                  <a:schemeClr val="tx1"/>
                </a:solidFill>
              </a:rPr>
              <a:t>?		</a:t>
            </a:r>
            <a:r>
              <a:rPr lang="cs-CZ" sz="3600" dirty="0" err="1" smtClean="0">
                <a:solidFill>
                  <a:schemeClr val="tx1"/>
                </a:solidFill>
              </a:rPr>
              <a:t>They</a:t>
            </a:r>
            <a:r>
              <a:rPr lang="cs-CZ" sz="3600" dirty="0" smtClean="0">
                <a:solidFill>
                  <a:schemeClr val="tx1"/>
                </a:solidFill>
              </a:rPr>
              <a:t> …………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2348880"/>
            <a:ext cx="7772400" cy="367092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b="1" dirty="0" err="1" smtClean="0"/>
              <a:t>Dear</a:t>
            </a:r>
            <a:r>
              <a:rPr lang="cs-CZ" b="1" dirty="0" smtClean="0"/>
              <a:t> Tom </a:t>
            </a:r>
            <a:r>
              <a:rPr lang="cs-CZ" b="1" dirty="0" err="1" smtClean="0"/>
              <a:t>and</a:t>
            </a:r>
            <a:r>
              <a:rPr lang="cs-CZ" b="1" dirty="0" smtClean="0"/>
              <a:t> Mandy,</a:t>
            </a:r>
          </a:p>
          <a:p>
            <a:pPr>
              <a:buNone/>
            </a:pPr>
            <a:r>
              <a:rPr lang="cs-CZ" b="1" dirty="0" smtClean="0"/>
              <a:t>   </a:t>
            </a:r>
            <a:r>
              <a:rPr lang="cs-CZ" b="1" dirty="0" err="1" smtClean="0"/>
              <a:t>We</a:t>
            </a:r>
            <a:r>
              <a:rPr lang="cs-CZ" b="1" dirty="0" smtClean="0"/>
              <a:t> are in London </a:t>
            </a:r>
            <a:r>
              <a:rPr lang="cs-CZ" b="1" dirty="0" err="1" smtClean="0"/>
              <a:t>now</a:t>
            </a:r>
            <a:r>
              <a:rPr lang="cs-CZ" b="1" dirty="0" smtClean="0"/>
              <a:t>.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It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a </a:t>
            </a:r>
            <a:r>
              <a:rPr lang="cs-CZ" b="1" dirty="0" err="1" smtClean="0"/>
              <a:t>great</a:t>
            </a:r>
            <a:r>
              <a:rPr lang="cs-CZ" b="1" dirty="0" smtClean="0"/>
              <a:t> city! </a:t>
            </a:r>
            <a:r>
              <a:rPr lang="cs-CZ" b="1" dirty="0" err="1" smtClean="0"/>
              <a:t>Hope</a:t>
            </a:r>
            <a:r>
              <a:rPr lang="cs-CZ" b="1" dirty="0" smtClean="0"/>
              <a:t> 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you</a:t>
            </a:r>
            <a:r>
              <a:rPr lang="cs-CZ" b="1" dirty="0" smtClean="0"/>
              <a:t> are </a:t>
            </a:r>
            <a:r>
              <a:rPr lang="cs-CZ" b="1" dirty="0" err="1" smtClean="0"/>
              <a:t>well</a:t>
            </a:r>
            <a:r>
              <a:rPr lang="cs-CZ" b="1" dirty="0" smtClean="0"/>
              <a:t>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err="1" smtClean="0"/>
              <a:t>See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soon</a:t>
            </a:r>
            <a:r>
              <a:rPr lang="cs-CZ" b="1" dirty="0" smtClean="0"/>
              <a:t>.</a:t>
            </a:r>
          </a:p>
          <a:p>
            <a:pPr>
              <a:buNone/>
            </a:pPr>
            <a:r>
              <a:rPr lang="cs-CZ" b="1" dirty="0" smtClean="0"/>
              <a:t>	Love </a:t>
            </a:r>
            <a:r>
              <a:rPr lang="cs-CZ" b="1" dirty="0" err="1" smtClean="0"/>
              <a:t>Ben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Jane</a:t>
            </a:r>
            <a:endParaRPr lang="cs-CZ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4294967295"/>
          </p:nvPr>
        </p:nvSpPr>
        <p:spPr>
          <a:xfrm>
            <a:off x="0" y="1773238"/>
            <a:ext cx="3733800" cy="7620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200" b="0" dirty="0" smtClean="0">
              <a:solidFill>
                <a:schemeClr val="tx1"/>
              </a:solidFill>
            </a:endParaRPr>
          </a:p>
          <a:p>
            <a:endParaRPr lang="cs-CZ" sz="3200" b="0" dirty="0" smtClean="0">
              <a:solidFill>
                <a:schemeClr val="tx1"/>
              </a:solidFill>
            </a:endParaRPr>
          </a:p>
          <a:p>
            <a:endParaRPr lang="cs-CZ" sz="3200" b="0" dirty="0" smtClean="0">
              <a:solidFill>
                <a:schemeClr val="tx1"/>
              </a:solidFill>
            </a:endParaRPr>
          </a:p>
          <a:p>
            <a:endParaRPr lang="cs-CZ" sz="3200" b="0" dirty="0" smtClean="0">
              <a:solidFill>
                <a:schemeClr val="tx1"/>
              </a:solidFill>
            </a:endParaRPr>
          </a:p>
          <a:p>
            <a:endParaRPr lang="cs-CZ" sz="3200" b="0" dirty="0" smtClean="0">
              <a:solidFill>
                <a:schemeClr val="tx1"/>
              </a:solidFill>
            </a:endParaRPr>
          </a:p>
          <a:p>
            <a:endParaRPr lang="cs-CZ" sz="3200" b="0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294967295"/>
          </p:nvPr>
        </p:nvSpPr>
        <p:spPr>
          <a:xfrm>
            <a:off x="5410200" y="2247900"/>
            <a:ext cx="3733800" cy="3886200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b="1" dirty="0" smtClean="0"/>
              <a:t>Tom </a:t>
            </a:r>
            <a:r>
              <a:rPr lang="cs-CZ" b="1" dirty="0" err="1" smtClean="0"/>
              <a:t>and</a:t>
            </a:r>
            <a:r>
              <a:rPr lang="cs-CZ" b="1" dirty="0" smtClean="0"/>
              <a:t> Mandy </a:t>
            </a:r>
            <a:r>
              <a:rPr lang="cs-CZ" b="1" dirty="0" err="1" smtClean="0"/>
              <a:t>Hill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10, Harrison </a:t>
            </a:r>
            <a:r>
              <a:rPr lang="cs-CZ" b="1" dirty="0" err="1" smtClean="0"/>
              <a:t>Road</a:t>
            </a:r>
            <a:endParaRPr lang="cs-CZ" b="1" dirty="0" smtClean="0"/>
          </a:p>
          <a:p>
            <a:pPr>
              <a:buNone/>
            </a:pPr>
            <a:r>
              <a:rPr lang="cs-CZ" b="1" dirty="0" err="1" smtClean="0"/>
              <a:t>Congleton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SEIO 6GN</a:t>
            </a:r>
          </a:p>
          <a:p>
            <a:pPr>
              <a:buNone/>
            </a:pPr>
            <a:r>
              <a:rPr lang="cs-CZ" b="1" dirty="0" err="1" smtClean="0"/>
              <a:t>United</a:t>
            </a:r>
            <a:r>
              <a:rPr lang="cs-CZ" b="1" dirty="0" smtClean="0"/>
              <a:t> </a:t>
            </a:r>
            <a:r>
              <a:rPr lang="cs-CZ" b="1" dirty="0" err="1" smtClean="0"/>
              <a:t>Kingdom</a:t>
            </a:r>
            <a:endParaRPr lang="cs-CZ" b="1" dirty="0"/>
          </a:p>
        </p:txBody>
      </p:sp>
      <p:pic>
        <p:nvPicPr>
          <p:cNvPr id="2050" name="Picture 2" descr="C:\Users\Alena\AppData\Local\Microsoft\Windows\Temporary Internet Files\Content.IE5\PWE99ZHM\MC900287317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732240" y="2492896"/>
            <a:ext cx="1661311" cy="118449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44008" y="2564904"/>
            <a:ext cx="3456384" cy="1143000"/>
          </a:xfrm>
        </p:spPr>
        <p:txBody>
          <a:bodyPr/>
          <a:lstStyle/>
          <a:p>
            <a:r>
              <a:rPr lang="cs-CZ" sz="280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499992" y="3933056"/>
            <a:ext cx="3585592" cy="829072"/>
          </a:xfrm>
        </p:spPr>
        <p:txBody>
          <a:bodyPr/>
          <a:lstStyle/>
          <a:p>
            <a:r>
              <a:rPr lang="cs-CZ" dirty="0" smtClean="0"/>
              <a:t>http://microsoft.com</a:t>
            </a:r>
          </a:p>
          <a:p>
            <a:endParaRPr lang="cs-CZ" dirty="0"/>
          </a:p>
        </p:txBody>
      </p:sp>
      <p:pic>
        <p:nvPicPr>
          <p:cNvPr id="4098" name="Picture 2" descr="C:\Users\Alena\AppData\Local\Microsoft\Windows\Temporary Internet Files\Content.IE5\ZQ9BQQ8Z\MC9002900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87988" y="1124744"/>
            <a:ext cx="1466292" cy="14401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51</TotalTime>
  <Words>88</Words>
  <Application>Microsoft Office PowerPoint</Application>
  <PresentationFormat>Předvádění na obrazovce (4:3)</PresentationFormat>
  <Paragraphs>32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Prezentace aplikace PowerPoint</vt:lpstr>
      <vt:lpstr>Dopis a pohlednice</vt:lpstr>
      <vt:lpstr>Anotace</vt:lpstr>
      <vt:lpstr>Reading and speaking  Who is this letter for? It is for…….. Who is it from?   It is from ……. Where are they?  They …………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martin.darebny</cp:lastModifiedBy>
  <cp:revision>10</cp:revision>
  <dcterms:created xsi:type="dcterms:W3CDTF">2011-11-14T20:55:15Z</dcterms:created>
  <dcterms:modified xsi:type="dcterms:W3CDTF">2012-05-22T19:25:34Z</dcterms:modified>
</cp:coreProperties>
</file>