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1" r:id="rId4"/>
    <p:sldId id="262" r:id="rId5"/>
    <p:sldId id="263" r:id="rId6"/>
    <p:sldId id="258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VY_32_INOVACE_14_ANGLIČTINA 5.ROČNÍK_ROZVRH HODIN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ROZVRH HODIN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6AACACE8-8F4C-4012-99E5-99E163286ECC}">
      <dgm:prSet/>
      <dgm:spPr/>
      <dgm:t>
        <a:bodyPr/>
        <a:lstStyle/>
        <a:p>
          <a:pPr algn="l" rtl="0"/>
          <a:r>
            <a:rPr lang="cs-CZ" dirty="0" smtClean="0"/>
            <a:t>Vytvořeno: prosinec 2011</a:t>
          </a:r>
          <a:endParaRPr lang="cs-CZ" dirty="0"/>
        </a:p>
      </dgm:t>
    </dgm:pt>
    <dgm:pt modelId="{9BDE68C7-F87C-4F5E-AADC-4F4769C01EB1}" type="parTrans" cxnId="{EFC1DF9B-66A6-48E4-AB84-C26F9F3D23C8}">
      <dgm:prSet/>
      <dgm:spPr/>
      <dgm:t>
        <a:bodyPr/>
        <a:lstStyle/>
        <a:p>
          <a:pPr algn="l"/>
          <a:endParaRPr lang="cs-CZ"/>
        </a:p>
      </dgm:t>
    </dgm:pt>
    <dgm:pt modelId="{354C9146-47E4-4770-8AC8-78ADCF674EE2}" type="sibTrans" cxnId="{EFC1DF9B-66A6-48E4-AB84-C26F9F3D23C8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9A22CF35-88CA-4624-9E06-6321C8F57CFD}" type="pres">
      <dgm:prSet presAssocID="{6AACACE8-8F4C-4012-99E5-99E163286ECC}" presName="vertSpace5" presStyleLbl="node1" presStyleIdx="3" presStyleCnt="6"/>
      <dgm:spPr/>
      <dgm:t>
        <a:bodyPr/>
        <a:lstStyle/>
        <a:p>
          <a:endParaRPr lang="cs-CZ"/>
        </a:p>
      </dgm:t>
    </dgm:pt>
    <dgm:pt modelId="{8CDFECAC-3053-4E5D-B34F-1688BDF22F69}" type="pres">
      <dgm:prSet presAssocID="{6AACACE8-8F4C-4012-99E5-99E163286ECC}" presName="circle5" presStyleLbl="node1" presStyleIdx="4" presStyleCnt="6"/>
      <dgm:spPr/>
      <dgm:t>
        <a:bodyPr/>
        <a:lstStyle/>
        <a:p>
          <a:endParaRPr lang="cs-CZ"/>
        </a:p>
      </dgm:t>
    </dgm:pt>
    <dgm:pt modelId="{8A708C6D-FB3D-4E82-B09C-C1F422A1B713}" type="pres">
      <dgm:prSet presAssocID="{6AACACE8-8F4C-4012-99E5-99E163286ECC}" presName="rect5" presStyleLbl="alignAcc1" presStyleIdx="4" presStyleCnt="6"/>
      <dgm:spPr/>
      <dgm:t>
        <a:bodyPr/>
        <a:lstStyle/>
        <a:p>
          <a:endParaRPr lang="cs-CZ"/>
        </a:p>
      </dgm:t>
    </dgm:pt>
    <dgm:pt modelId="{DD8D3639-142A-44FA-9CA5-8D77C4A3EE99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54115069-5EAA-4AA9-B739-BCE23B2595B6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390C05FF-6030-42C4-A4AF-F39288731D87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05BAEC-D293-49D5-BC9D-218B5A518F25}" type="pres">
      <dgm:prSet presAssocID="{6AACACE8-8F4C-4012-99E5-99E163286EC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3720EA-7DD6-4590-A751-E5A726E3AEA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B52AC3-255E-4203-82ED-7BD7E7F33253}" type="presOf" srcId="{4C35D32F-0EAB-4CD7-82EE-45574DC2A586}" destId="{DC3720EA-7DD6-4590-A751-E5A726E3AEA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2DD8E0-50DD-4B93-BF34-D795B34929A1}" type="presOf" srcId="{6AACACE8-8F4C-4012-99E5-99E163286ECC}" destId="{E105BAEC-D293-49D5-BC9D-218B5A518F25}" srcOrd="1" destOrd="0" presId="urn:microsoft.com/office/officeart/2005/8/layout/target3"/>
    <dgm:cxn modelId="{7E325C39-42EC-4624-8387-E165E2F2B51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44964CD-9302-45BF-9D4F-E61C2D378B77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55F111-807F-49EF-A52A-7A46C4C45A98}" type="presOf" srcId="{6AACACE8-8F4C-4012-99E5-99E163286ECC}" destId="{8A708C6D-FB3D-4E82-B09C-C1F422A1B713}" srcOrd="0" destOrd="0" presId="urn:microsoft.com/office/officeart/2005/8/layout/target3"/>
    <dgm:cxn modelId="{A0F175B9-9F61-4A40-8AE8-88EFE2531123}" type="presOf" srcId="{D8197B8C-B260-4A16-BDF4-0947B075E274}" destId="{25B08C86-7E15-44DC-BE7F-FFB55DD49D12}" srcOrd="0" destOrd="0" presId="urn:microsoft.com/office/officeart/2005/8/layout/target3"/>
    <dgm:cxn modelId="{87396254-6672-4275-AA84-CD55DE9BF46E}" type="presOf" srcId="{757F3AB3-0718-4624-B441-E567A8F0AB56}" destId="{333A1088-737F-45CB-B68E-254E46348037}" srcOrd="0" destOrd="0" presId="urn:microsoft.com/office/officeart/2005/8/layout/target3"/>
    <dgm:cxn modelId="{602DD50A-F31E-46D0-AB69-A06202A20B43}" type="presOf" srcId="{4C35D32F-0EAB-4CD7-82EE-45574DC2A586}" destId="{390C05FF-6030-42C4-A4AF-F39288731D87}" srcOrd="0" destOrd="0" presId="urn:microsoft.com/office/officeart/2005/8/layout/target3"/>
    <dgm:cxn modelId="{EFC1DF9B-66A6-48E4-AB84-C26F9F3D23C8}" srcId="{757F3AB3-0718-4624-B441-E567A8F0AB56}" destId="{6AACACE8-8F4C-4012-99E5-99E163286ECC}" srcOrd="4" destOrd="0" parTransId="{9BDE68C7-F87C-4F5E-AADC-4F4769C01EB1}" sibTransId="{354C9146-47E4-4770-8AC8-78ADCF674EE2}"/>
    <dgm:cxn modelId="{2E9BC4AB-B265-438B-9562-A329BB64151F}" type="presOf" srcId="{D8197B8C-B260-4A16-BDF4-0947B075E274}" destId="{5A5FFA88-C948-4069-8E93-59FA12366E83}" srcOrd="1" destOrd="0" presId="urn:microsoft.com/office/officeart/2005/8/layout/target3"/>
    <dgm:cxn modelId="{8C1FD57D-F04A-4CA2-B6B3-89B4D8DEE750}" type="presOf" srcId="{B651F6E3-6281-48DB-9319-2AEAFDAE7572}" destId="{6BB5E863-4638-4E1D-BFDE-399D028AC4ED}" srcOrd="1" destOrd="0" presId="urn:microsoft.com/office/officeart/2005/8/layout/target3"/>
    <dgm:cxn modelId="{A4350370-50EF-41CD-8898-3F6BBC29B1AC}" type="presOf" srcId="{D1B46980-6531-4606-95E6-44980827E919}" destId="{6140AFEC-043D-4C43-A2F9-D0F5331DF3A3}" srcOrd="0" destOrd="0" presId="urn:microsoft.com/office/officeart/2005/8/layout/target3"/>
    <dgm:cxn modelId="{475DF6FE-8DEF-4203-86D3-210D92779CC9}" type="presOf" srcId="{D1D4F407-5343-4D3F-B5B9-D407B03CAEB4}" destId="{AED2198E-93D5-4001-81B4-73124B309672}" srcOrd="1" destOrd="0" presId="urn:microsoft.com/office/officeart/2005/8/layout/target3"/>
    <dgm:cxn modelId="{3E85CE9E-4B5B-4AD8-BB8D-02D84AD9FEB8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C350B9D-C254-4C4E-AD82-AD46E4939415}" type="presParOf" srcId="{333A1088-737F-45CB-B68E-254E46348037}" destId="{F5ABB229-8D3B-4694-996A-96F23CF14429}" srcOrd="0" destOrd="0" presId="urn:microsoft.com/office/officeart/2005/8/layout/target3"/>
    <dgm:cxn modelId="{EA3297BA-0CF9-4280-BE20-E75C3AF45F12}" type="presParOf" srcId="{333A1088-737F-45CB-B68E-254E46348037}" destId="{F41139FD-01EE-4571-8B17-4FB00FC51163}" srcOrd="1" destOrd="0" presId="urn:microsoft.com/office/officeart/2005/8/layout/target3"/>
    <dgm:cxn modelId="{CF9838F8-D3AF-4467-B5EC-847A90160494}" type="presParOf" srcId="{333A1088-737F-45CB-B68E-254E46348037}" destId="{D005CE8C-CC26-4C3E-AC11-E15060ECD759}" srcOrd="2" destOrd="0" presId="urn:microsoft.com/office/officeart/2005/8/layout/target3"/>
    <dgm:cxn modelId="{189DB6CB-F25C-407F-9802-10AB403E7FC0}" type="presParOf" srcId="{333A1088-737F-45CB-B68E-254E46348037}" destId="{2C702D82-9B77-49B7-9568-BB8EB47C3372}" srcOrd="3" destOrd="0" presId="urn:microsoft.com/office/officeart/2005/8/layout/target3"/>
    <dgm:cxn modelId="{F44A8281-978A-4901-A79D-8DBDE44C0A30}" type="presParOf" srcId="{333A1088-737F-45CB-B68E-254E46348037}" destId="{A52A0455-90FF-4808-ABD0-F02540D31D5A}" srcOrd="4" destOrd="0" presId="urn:microsoft.com/office/officeart/2005/8/layout/target3"/>
    <dgm:cxn modelId="{84723D26-FF49-4732-90D8-29B6B63DEEEC}" type="presParOf" srcId="{333A1088-737F-45CB-B68E-254E46348037}" destId="{6140AFEC-043D-4C43-A2F9-D0F5331DF3A3}" srcOrd="5" destOrd="0" presId="urn:microsoft.com/office/officeart/2005/8/layout/target3"/>
    <dgm:cxn modelId="{529A73B2-A89D-493C-BDE8-3A6CACCEE57F}" type="presParOf" srcId="{333A1088-737F-45CB-B68E-254E46348037}" destId="{9358AC05-5D7D-4327-9F80-1AD486AEA664}" srcOrd="6" destOrd="0" presId="urn:microsoft.com/office/officeart/2005/8/layout/target3"/>
    <dgm:cxn modelId="{313A993C-57D8-4949-BF80-CCCA90D78159}" type="presParOf" srcId="{333A1088-737F-45CB-B68E-254E46348037}" destId="{313FC574-E1CD-4FB4-B054-0B805CE0447D}" srcOrd="7" destOrd="0" presId="urn:microsoft.com/office/officeart/2005/8/layout/target3"/>
    <dgm:cxn modelId="{BA5E2E9B-9A25-46F4-BDC3-15DC8479FB27}" type="presParOf" srcId="{333A1088-737F-45CB-B68E-254E46348037}" destId="{619D679B-A015-4ECF-8348-D1034C574F40}" srcOrd="8" destOrd="0" presId="urn:microsoft.com/office/officeart/2005/8/layout/target3"/>
    <dgm:cxn modelId="{6D5AC491-C705-474D-A593-E136A8EF30C7}" type="presParOf" srcId="{333A1088-737F-45CB-B68E-254E46348037}" destId="{322283A8-4A27-4CDA-BAE3-F381106A9174}" srcOrd="9" destOrd="0" presId="urn:microsoft.com/office/officeart/2005/8/layout/target3"/>
    <dgm:cxn modelId="{CC07ACCD-929B-4846-8067-55A7749BD221}" type="presParOf" srcId="{333A1088-737F-45CB-B68E-254E46348037}" destId="{FFC9F71D-1B4F-4AD9-A4A6-86ADEFC8AF5C}" srcOrd="10" destOrd="0" presId="urn:microsoft.com/office/officeart/2005/8/layout/target3"/>
    <dgm:cxn modelId="{22A2076D-68A0-4FC4-B757-F9E41ABBA735}" type="presParOf" srcId="{333A1088-737F-45CB-B68E-254E46348037}" destId="{25B08C86-7E15-44DC-BE7F-FFB55DD49D12}" srcOrd="11" destOrd="0" presId="urn:microsoft.com/office/officeart/2005/8/layout/target3"/>
    <dgm:cxn modelId="{C3D74D89-6027-4200-B509-8E59F6AB03BF}" type="presParOf" srcId="{333A1088-737F-45CB-B68E-254E46348037}" destId="{9A22CF35-88CA-4624-9E06-6321C8F57CFD}" srcOrd="12" destOrd="0" presId="urn:microsoft.com/office/officeart/2005/8/layout/target3"/>
    <dgm:cxn modelId="{3146235C-D841-4A2D-B21A-9E38F7289267}" type="presParOf" srcId="{333A1088-737F-45CB-B68E-254E46348037}" destId="{8CDFECAC-3053-4E5D-B34F-1688BDF22F69}" srcOrd="13" destOrd="0" presId="urn:microsoft.com/office/officeart/2005/8/layout/target3"/>
    <dgm:cxn modelId="{27012663-BF77-4DE9-A84C-4192303F50A4}" type="presParOf" srcId="{333A1088-737F-45CB-B68E-254E46348037}" destId="{8A708C6D-FB3D-4E82-B09C-C1F422A1B713}" srcOrd="14" destOrd="0" presId="urn:microsoft.com/office/officeart/2005/8/layout/target3"/>
    <dgm:cxn modelId="{C9A3E4CA-8E58-4FB6-B35F-284416986CC3}" type="presParOf" srcId="{333A1088-737F-45CB-B68E-254E46348037}" destId="{DD8D3639-142A-44FA-9CA5-8D77C4A3EE99}" srcOrd="15" destOrd="0" presId="urn:microsoft.com/office/officeart/2005/8/layout/target3"/>
    <dgm:cxn modelId="{8D3CAD55-9367-48B7-B177-5AB53DA94765}" type="presParOf" srcId="{333A1088-737F-45CB-B68E-254E46348037}" destId="{54115069-5EAA-4AA9-B739-BCE23B2595B6}" srcOrd="16" destOrd="0" presId="urn:microsoft.com/office/officeart/2005/8/layout/target3"/>
    <dgm:cxn modelId="{CB10EE1E-0B53-48CB-9438-4B61DCBB59A1}" type="presParOf" srcId="{333A1088-737F-45CB-B68E-254E46348037}" destId="{390C05FF-6030-42C4-A4AF-F39288731D87}" srcOrd="17" destOrd="0" presId="urn:microsoft.com/office/officeart/2005/8/layout/target3"/>
    <dgm:cxn modelId="{5BCE5733-6AAF-4022-894D-26AD3E7559E1}" type="presParOf" srcId="{333A1088-737F-45CB-B68E-254E46348037}" destId="{AED2198E-93D5-4001-81B4-73124B309672}" srcOrd="18" destOrd="0" presId="urn:microsoft.com/office/officeart/2005/8/layout/target3"/>
    <dgm:cxn modelId="{2A700867-7DEF-497E-81A0-7D766584D551}" type="presParOf" srcId="{333A1088-737F-45CB-B68E-254E46348037}" destId="{2BE915AB-18AA-4053-B92C-3BFC9ED204BB}" srcOrd="19" destOrd="0" presId="urn:microsoft.com/office/officeart/2005/8/layout/target3"/>
    <dgm:cxn modelId="{A0271377-1239-4276-9997-423C3B02CF8B}" type="presParOf" srcId="{333A1088-737F-45CB-B68E-254E46348037}" destId="{6BB5E863-4638-4E1D-BFDE-399D028AC4ED}" srcOrd="20" destOrd="0" presId="urn:microsoft.com/office/officeart/2005/8/layout/target3"/>
    <dgm:cxn modelId="{8980CE19-CF7A-496B-958D-FA5F67D82E87}" type="presParOf" srcId="{333A1088-737F-45CB-B68E-254E46348037}" destId="{5A5FFA88-C948-4069-8E93-59FA12366E83}" srcOrd="21" destOrd="0" presId="urn:microsoft.com/office/officeart/2005/8/layout/target3"/>
    <dgm:cxn modelId="{5363F4E0-0700-4718-88C1-46B1F6FD63B8}" type="presParOf" srcId="{333A1088-737F-45CB-B68E-254E46348037}" destId="{E105BAEC-D293-49D5-BC9D-218B5A518F25}" srcOrd="22" destOrd="0" presId="urn:microsoft.com/office/officeart/2005/8/layout/target3"/>
    <dgm:cxn modelId="{E2B7EAAB-5409-4C73-98A9-F14E9221171C}" type="presParOf" srcId="{333A1088-737F-45CB-B68E-254E46348037}" destId="{DC3720EA-7DD6-4590-A751-E5A726E3AEA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VY_32_INOVACE_14_ANGLIČTINA 5.ROČNÍK_ROZVRH HODIN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ROZVRH HODIN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8CDFECAC-3053-4E5D-B34F-1688BDF22F69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A708C6D-FB3D-4E82-B09C-C1F422A1B713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prosinec 2011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54115069-5EAA-4AA9-B739-BCE23B2595B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90C05FF-6030-42C4-A4AF-F39288731D8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71E17-73CF-48AD-A38A-733A4AF773B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051CA-D4BC-448E-BBCD-46981077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71E17-73CF-48AD-A38A-733A4AF773B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051CA-D4BC-448E-BBCD-46981077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71E17-73CF-48AD-A38A-733A4AF773B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051CA-D4BC-448E-BBCD-46981077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71E17-73CF-48AD-A38A-733A4AF773B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051CA-D4BC-448E-BBCD-46981077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71E17-73CF-48AD-A38A-733A4AF773B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051CA-D4BC-448E-BBCD-46981077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71E17-73CF-48AD-A38A-733A4AF773B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051CA-D4BC-448E-BBCD-46981077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71E17-73CF-48AD-A38A-733A4AF773B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051CA-D4BC-448E-BBCD-46981077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71E17-73CF-48AD-A38A-733A4AF773B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051CA-D4BC-448E-BBCD-46981077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71E17-73CF-48AD-A38A-733A4AF773B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051CA-D4BC-448E-BBCD-46981077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71E17-73CF-48AD-A38A-733A4AF773B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051CA-D4BC-448E-BBCD-46981077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71E17-73CF-48AD-A38A-733A4AF773B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051CA-D4BC-448E-BBCD-46981077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71E17-73CF-48AD-A38A-733A4AF773B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7051CA-D4BC-448E-BBCD-46981077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Anotace</a:t>
            </a:r>
            <a:b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VYUČOVACÍ PŘEDMĚTY A ROZVRH HODIN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Možno použít na procvičení 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dnů v týdnu</a:t>
            </a:r>
            <a:r>
              <a:rPr lang="cs-CZ" sz="1800" dirty="0" smtClean="0"/>
              <a:t>,  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vyučovacích předmětů</a:t>
            </a:r>
          </a:p>
          <a:p>
            <a:r>
              <a:rPr lang="cs-CZ" sz="1800" dirty="0" smtClean="0"/>
              <a:t>Vhodné pro žáky 5. </a:t>
            </a:r>
            <a:r>
              <a:rPr lang="cs-CZ" sz="1800" dirty="0" err="1" smtClean="0"/>
              <a:t>roč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Určeno pro PC i interaktivní tabuli</a:t>
            </a:r>
          </a:p>
          <a:p>
            <a:r>
              <a:rPr lang="cs-CZ" sz="1800" dirty="0" smtClean="0"/>
              <a:t>Žáci si sestaví rozvrh podle skutečnosti</a:t>
            </a:r>
            <a:endParaRPr lang="cs-CZ" sz="1800" dirty="0"/>
          </a:p>
        </p:txBody>
      </p:sp>
      <p:pic>
        <p:nvPicPr>
          <p:cNvPr id="1027" name="Picture 3" descr="C:\Users\Alena\AppData\Local\Microsoft\Windows\Temporary Internet Files\Content.IE5\XFZ2XDBR\MP9004395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852936"/>
            <a:ext cx="2127504" cy="32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3491880" y="404664"/>
            <a:ext cx="2066528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WEEK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115616" y="1556792"/>
            <a:ext cx="7200800" cy="4569371"/>
          </a:xfrm>
          <a:solidFill>
            <a:srgbClr val="F6F8AA"/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MONDAY</a:t>
            </a:r>
            <a:r>
              <a:rPr lang="cs-CZ" dirty="0" smtClean="0"/>
              <a:t>				</a:t>
            </a:r>
            <a:r>
              <a:rPr lang="cs-CZ" dirty="0" smtClean="0">
                <a:solidFill>
                  <a:srgbClr val="7030A0"/>
                </a:solidFill>
              </a:rPr>
              <a:t>PONDĚLÍ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TUESDAY				ÚTERÝ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WEDNESDAY			STŘEDA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THURSDAY			ČTVRTEK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FRIDAY				PÁTEK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SATURDAY</a:t>
            </a:r>
            <a:r>
              <a:rPr lang="cs-CZ" dirty="0" smtClean="0"/>
              <a:t>			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SOBOTA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SUNDAY				NEDĚLE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    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  </a:t>
            </a:r>
            <a:r>
              <a:rPr lang="cs-CZ" dirty="0" smtClean="0">
                <a:solidFill>
                  <a:schemeClr val="tx2"/>
                </a:solidFill>
              </a:rPr>
              <a:t>Kterým dnem začíná anglický týden?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835696" y="404664"/>
            <a:ext cx="5256584" cy="100811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</a:rPr>
              <a:t>Objects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71600" y="2348880"/>
            <a:ext cx="2376264" cy="536923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/>
          <a:p>
            <a:pPr algn="ctr">
              <a:buNone/>
            </a:pPr>
            <a:r>
              <a:rPr lang="cs-CZ" dirty="0" err="1" smtClean="0">
                <a:solidFill>
                  <a:schemeClr val="tx1"/>
                </a:solidFill>
              </a:rPr>
              <a:t>Maths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971600" y="4941168"/>
            <a:ext cx="2376264" cy="576064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</a:rPr>
              <a:t>History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971600" y="5589240"/>
            <a:ext cx="2376264" cy="576064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</a:rPr>
              <a:t>Geography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971600" y="2996952"/>
            <a:ext cx="2376264" cy="576064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PE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71600" y="3645024"/>
            <a:ext cx="2376264" cy="576064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</a:rPr>
              <a:t>Art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971600" y="4293096"/>
            <a:ext cx="2376264" cy="576064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I T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827584" y="1484784"/>
            <a:ext cx="7560840" cy="648072"/>
          </a:xfrm>
          <a:prstGeom prst="rect">
            <a:avLst/>
          </a:prstGeom>
          <a:solidFill>
            <a:srgbClr val="92D05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Match</a:t>
            </a:r>
            <a:r>
              <a:rPr lang="cs-CZ" sz="3600" dirty="0" smtClean="0">
                <a:solidFill>
                  <a:schemeClr val="tx1"/>
                </a:solidFill>
              </a:rPr>
              <a:t> these </a:t>
            </a:r>
            <a:r>
              <a:rPr lang="cs-CZ" sz="3600" dirty="0" err="1" smtClean="0">
                <a:solidFill>
                  <a:schemeClr val="tx1"/>
                </a:solidFill>
              </a:rPr>
              <a:t>objects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3" name="Zástupný symbol pro obsah 4"/>
          <p:cNvSpPr txBox="1">
            <a:spLocks/>
          </p:cNvSpPr>
          <p:nvPr/>
        </p:nvSpPr>
        <p:spPr>
          <a:xfrm>
            <a:off x="5868144" y="2348880"/>
            <a:ext cx="2376264" cy="53692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 cap="flat" cmpd="sng" algn="ctr">
            <a:solidFill>
              <a:schemeClr val="accent6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Dějepis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868144" y="5157192"/>
            <a:ext cx="2376264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Matematika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868144" y="5805264"/>
            <a:ext cx="2376264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Počítače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868144" y="2996952"/>
            <a:ext cx="2376264" cy="7920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Výtvarná výchova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868144" y="3861048"/>
            <a:ext cx="2376264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TV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868144" y="4509120"/>
            <a:ext cx="2376264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Zeměpis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2420888"/>
            <a:ext cx="2402997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Music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3140968"/>
            <a:ext cx="2402997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Czech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899592" y="3861048"/>
            <a:ext cx="2402997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English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99592" y="4653136"/>
            <a:ext cx="2402997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Nature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9592" y="5445224"/>
            <a:ext cx="2402997" cy="1080120"/>
          </a:xfrm>
          <a:prstGeom prst="rect">
            <a:avLst/>
          </a:prstGeom>
          <a:solidFill>
            <a:srgbClr val="FFFF00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Ethical</a:t>
            </a:r>
            <a:r>
              <a:rPr lang="cs-CZ" sz="3200" dirty="0" smtClean="0">
                <a:solidFill>
                  <a:schemeClr val="tx1"/>
                </a:solidFill>
              </a:rPr>
              <a:t> science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Nadpis 18"/>
          <p:cNvSpPr>
            <a:spLocks noGrp="1"/>
          </p:cNvSpPr>
          <p:nvPr>
            <p:ph type="title"/>
          </p:nvPr>
        </p:nvSpPr>
        <p:spPr>
          <a:xfrm>
            <a:off x="1691680" y="188640"/>
            <a:ext cx="5616624" cy="114300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err="1" smtClean="0"/>
              <a:t>Objects</a:t>
            </a:r>
            <a:endParaRPr lang="cs-CZ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  <a:prstGeom prst="rect">
            <a:avLst/>
          </a:prstGeom>
          <a:solidFill>
            <a:srgbClr val="92D05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/>
          <a:p>
            <a:pPr algn="ctr">
              <a:buNone/>
            </a:pPr>
            <a:r>
              <a:rPr lang="cs-CZ" sz="3600" dirty="0" err="1" smtClean="0">
                <a:solidFill>
                  <a:schemeClr val="tx1"/>
                </a:solidFill>
              </a:rPr>
              <a:t>Match</a:t>
            </a:r>
            <a:r>
              <a:rPr lang="cs-CZ" sz="3600" dirty="0" smtClean="0">
                <a:solidFill>
                  <a:schemeClr val="tx1"/>
                </a:solidFill>
              </a:rPr>
              <a:t> these </a:t>
            </a:r>
            <a:r>
              <a:rPr lang="cs-CZ" sz="3600" dirty="0" err="1" smtClean="0">
                <a:solidFill>
                  <a:schemeClr val="tx1"/>
                </a:solidFill>
              </a:rPr>
              <a:t>objects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84168" y="2348880"/>
            <a:ext cx="2402997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Přírodověda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084168" y="3068960"/>
            <a:ext cx="2402997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Angličtina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6084168" y="3789040"/>
            <a:ext cx="2402997" cy="936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Etická výchova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084168" y="4869160"/>
            <a:ext cx="2402997" cy="8640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Hudební výchova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84168" y="5805264"/>
            <a:ext cx="2402997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Český jazyk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79512" y="764704"/>
          <a:ext cx="8856984" cy="49843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7123"/>
                <a:gridCol w="1107123"/>
                <a:gridCol w="1107123"/>
                <a:gridCol w="1107123"/>
                <a:gridCol w="1107123"/>
                <a:gridCol w="1107123"/>
                <a:gridCol w="1107123"/>
                <a:gridCol w="1107123"/>
              </a:tblGrid>
              <a:tr h="996866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Monday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996866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Tuesday</a:t>
                      </a:r>
                      <a:endParaRPr lang="cs-CZ" b="1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996866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Wednes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day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996866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Thursday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996866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Friday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pSp>
        <p:nvGrpSpPr>
          <p:cNvPr id="17" name="Skupina 16"/>
          <p:cNvGrpSpPr/>
          <p:nvPr/>
        </p:nvGrpSpPr>
        <p:grpSpPr>
          <a:xfrm>
            <a:off x="1259632" y="188640"/>
            <a:ext cx="7667152" cy="538360"/>
            <a:chOff x="1331640" y="620688"/>
            <a:chExt cx="7667152" cy="538360"/>
          </a:xfrm>
        </p:grpSpPr>
        <p:sp>
          <p:nvSpPr>
            <p:cNvPr id="9" name="Tlačítko akce: Vlastní 8">
              <a:hlinkClick r:id="" action="ppaction://noaction" highlightClick="1"/>
            </p:cNvPr>
            <p:cNvSpPr/>
            <p:nvPr/>
          </p:nvSpPr>
          <p:spPr>
            <a:xfrm>
              <a:off x="1331640" y="620688"/>
              <a:ext cx="1042416" cy="53836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1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1" name="Tlačítko akce: Vlastní 10">
              <a:hlinkClick r:id="" action="ppaction://noaction" highlightClick="1"/>
            </p:cNvPr>
            <p:cNvSpPr/>
            <p:nvPr/>
          </p:nvSpPr>
          <p:spPr>
            <a:xfrm>
              <a:off x="2483768" y="620688"/>
              <a:ext cx="1042416" cy="53836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2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2" name="Tlačítko akce: Vlastní 11">
              <a:hlinkClick r:id="" action="ppaction://noaction" highlightClick="1"/>
            </p:cNvPr>
            <p:cNvSpPr/>
            <p:nvPr/>
          </p:nvSpPr>
          <p:spPr>
            <a:xfrm>
              <a:off x="3563888" y="620688"/>
              <a:ext cx="1042416" cy="53836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3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3" name="Tlačítko akce: Vlastní 12">
              <a:hlinkClick r:id="" action="ppaction://noaction" highlightClick="1"/>
            </p:cNvPr>
            <p:cNvSpPr/>
            <p:nvPr/>
          </p:nvSpPr>
          <p:spPr>
            <a:xfrm>
              <a:off x="4644008" y="620688"/>
              <a:ext cx="1042416" cy="53836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4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4" name="Tlačítko akce: Vlastní 13">
              <a:hlinkClick r:id="" action="ppaction://noaction" highlightClick="1"/>
            </p:cNvPr>
            <p:cNvSpPr/>
            <p:nvPr/>
          </p:nvSpPr>
          <p:spPr>
            <a:xfrm>
              <a:off x="5724128" y="620688"/>
              <a:ext cx="1042416" cy="53836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5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5" name="Tlačítko akce: Vlastní 14">
              <a:hlinkClick r:id="" action="ppaction://noaction" highlightClick="1"/>
            </p:cNvPr>
            <p:cNvSpPr/>
            <p:nvPr/>
          </p:nvSpPr>
          <p:spPr>
            <a:xfrm>
              <a:off x="6804248" y="620688"/>
              <a:ext cx="1042416" cy="53836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6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6" name="Tlačítko akce: Vlastní 15">
              <a:hlinkClick r:id="" action="ppaction://noaction" highlightClick="1"/>
            </p:cNvPr>
            <p:cNvSpPr/>
            <p:nvPr/>
          </p:nvSpPr>
          <p:spPr>
            <a:xfrm>
              <a:off x="7956376" y="620688"/>
              <a:ext cx="1042416" cy="538360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7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sp>
        <p:nvSpPr>
          <p:cNvPr id="18" name="Obdélník 17"/>
          <p:cNvSpPr/>
          <p:nvPr/>
        </p:nvSpPr>
        <p:spPr>
          <a:xfrm>
            <a:off x="1835696" y="5949280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PE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44008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English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372200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Nature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812360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Ethical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059832" y="5949280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ysClr val="windowText" lastClr="000000"/>
                </a:solidFill>
              </a:rPr>
              <a:t>Art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716016" y="5949280"/>
            <a:ext cx="1368152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I Technology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300192" y="5949280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ysClr val="windowText" lastClr="000000"/>
                </a:solidFill>
              </a:rPr>
              <a:t>History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596336" y="5949280"/>
            <a:ext cx="1296144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ysClr val="windowText" lastClr="000000"/>
                </a:solidFill>
              </a:rPr>
              <a:t>Geography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51520" y="5949280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Maths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059832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Czech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788024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English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44208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Nature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835696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Music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716016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English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131840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Czech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203848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Czech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3275856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Czech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3347864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Czech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419872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Czech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1907704" y="5949280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PE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131840" y="5949280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ysClr val="windowText" lastClr="000000"/>
                </a:solidFill>
              </a:rPr>
              <a:t>Art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23528" y="5949280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Maths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95536" y="5949280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Maths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67544" y="5949280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Maths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39552" y="5949280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Maths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11560" y="5949280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Maths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788024" y="6425952"/>
            <a:ext cx="1080120" cy="43204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English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  <p:pic>
        <p:nvPicPr>
          <p:cNvPr id="5" name="Picture 2" descr="C:\Users\Alena\AppData\Local\Microsoft\Windows\Temporary Internet Files\Content.IE5\Y8AXGD7B\MP9004394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068960"/>
            <a:ext cx="4890789" cy="3265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</TotalTime>
  <Words>134</Words>
  <Application>Microsoft Office PowerPoint</Application>
  <PresentationFormat>Předvádění na obrazovce (4:3)</PresentationFormat>
  <Paragraphs>88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  VYUČOVACÍ PŘEDMĚTY A ROZVRH HODIN</vt:lpstr>
      <vt:lpstr>WEEK</vt:lpstr>
      <vt:lpstr>Objects</vt:lpstr>
      <vt:lpstr>Objects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martin.darebny</cp:lastModifiedBy>
  <cp:revision>15</cp:revision>
  <dcterms:created xsi:type="dcterms:W3CDTF">2012-02-20T20:27:25Z</dcterms:created>
  <dcterms:modified xsi:type="dcterms:W3CDTF">2012-05-22T19:25:50Z</dcterms:modified>
</cp:coreProperties>
</file>