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9" r:id="rId4"/>
    <p:sldId id="261" r:id="rId5"/>
    <p:sldId id="271" r:id="rId6"/>
    <p:sldId id="270" r:id="rId7"/>
    <p:sldId id="267" r:id="rId8"/>
    <p:sldId id="264" r:id="rId9"/>
    <p:sldId id="272" r:id="rId10"/>
    <p:sldId id="260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VY_32_INOVACE_15_ANGLIČTINA 5.ROČNÍK_TIME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TIME 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97DE306E-1684-46E3-BC4C-1B222AAB292E}">
      <dgm:prSet/>
      <dgm:spPr/>
      <dgm:t>
        <a:bodyPr/>
        <a:lstStyle/>
        <a:p>
          <a:pPr algn="l" rtl="0"/>
          <a:r>
            <a:rPr lang="cs-CZ" dirty="0" smtClean="0"/>
            <a:t>Vytvořeno: prosinec 2011</a:t>
          </a:r>
          <a:endParaRPr lang="cs-CZ" dirty="0"/>
        </a:p>
      </dgm:t>
    </dgm:pt>
    <dgm:pt modelId="{CB9743F2-9B6D-469E-9DB0-2A3B410DABB2}" type="parTrans" cxnId="{0CCEF037-7776-48C2-A858-03293E583AC8}">
      <dgm:prSet/>
      <dgm:spPr/>
      <dgm:t>
        <a:bodyPr/>
        <a:lstStyle/>
        <a:p>
          <a:pPr algn="l"/>
          <a:endParaRPr lang="cs-CZ"/>
        </a:p>
      </dgm:t>
    </dgm:pt>
    <dgm:pt modelId="{CDDD41A9-1F59-4E64-8FA1-4280E9B8FF5C}" type="sibTrans" cxnId="{0CCEF037-7776-48C2-A858-03293E583AC8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61171902-718F-4EFE-8AF2-18784C3F9134}" type="pres">
      <dgm:prSet presAssocID="{97DE306E-1684-46E3-BC4C-1B222AAB292E}" presName="vertSpace5" presStyleLbl="node1" presStyleIdx="3" presStyleCnt="6"/>
      <dgm:spPr/>
      <dgm:t>
        <a:bodyPr/>
        <a:lstStyle/>
        <a:p>
          <a:endParaRPr lang="cs-CZ"/>
        </a:p>
      </dgm:t>
    </dgm:pt>
    <dgm:pt modelId="{153B8BED-665D-4B2B-B41D-C825E27F725F}" type="pres">
      <dgm:prSet presAssocID="{97DE306E-1684-46E3-BC4C-1B222AAB292E}" presName="circle5" presStyleLbl="node1" presStyleIdx="4" presStyleCnt="6"/>
      <dgm:spPr/>
      <dgm:t>
        <a:bodyPr/>
        <a:lstStyle/>
        <a:p>
          <a:endParaRPr lang="cs-CZ"/>
        </a:p>
      </dgm:t>
    </dgm:pt>
    <dgm:pt modelId="{E069354E-4EB6-4901-8F31-45A78FE9465F}" type="pres">
      <dgm:prSet presAssocID="{97DE306E-1684-46E3-BC4C-1B222AAB292E}" presName="rect5" presStyleLbl="alignAcc1" presStyleIdx="4" presStyleCnt="6"/>
      <dgm:spPr/>
      <dgm:t>
        <a:bodyPr/>
        <a:lstStyle/>
        <a:p>
          <a:endParaRPr lang="cs-CZ"/>
        </a:p>
      </dgm:t>
    </dgm:pt>
    <dgm:pt modelId="{E3815F56-B48E-4913-9844-79500DAC8D7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CAC84857-91B2-4323-8D8A-87BB5C2DDF8A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18405AA0-1577-43B9-928A-F290ACF69E84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DC5DE0-29A9-4C1A-BE4C-C19F99416A14}" type="pres">
      <dgm:prSet presAssocID="{97DE306E-1684-46E3-BC4C-1B222AAB292E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21E238-F2C5-4650-8E3F-1193E3224BAB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399F27-DEC2-440D-A9EC-2C3A41AECFB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29E23C0-8122-42A8-B92B-79D58C2BC0EF}" type="presOf" srcId="{97DE306E-1684-46E3-BC4C-1B222AAB292E}" destId="{E069354E-4EB6-4901-8F31-45A78FE9465F}" srcOrd="0" destOrd="0" presId="urn:microsoft.com/office/officeart/2005/8/layout/target3"/>
    <dgm:cxn modelId="{501D44D0-3C5B-4657-A651-AE5B26AD5A29}" type="presOf" srcId="{D1B46980-6531-4606-95E6-44980827E919}" destId="{6140AFEC-043D-4C43-A2F9-D0F5331DF3A3}" srcOrd="0" destOrd="0" presId="urn:microsoft.com/office/officeart/2005/8/layout/target3"/>
    <dgm:cxn modelId="{C8E3E2B0-71BA-4760-BFBE-200FCBF86327}" type="presOf" srcId="{D1D4F407-5343-4D3F-B5B9-D407B03CAEB4}" destId="{D005CE8C-CC26-4C3E-AC11-E15060ECD759}" srcOrd="0" destOrd="0" presId="urn:microsoft.com/office/officeart/2005/8/layout/target3"/>
    <dgm:cxn modelId="{91ECC837-5EBE-45FF-BE8D-ED8CE505B5F6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2F55AB-13DD-419D-B53F-9D1DE8485F5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CCEF037-7776-48C2-A858-03293E583AC8}" srcId="{757F3AB3-0718-4624-B441-E567A8F0AB56}" destId="{97DE306E-1684-46E3-BC4C-1B222AAB292E}" srcOrd="4" destOrd="0" parTransId="{CB9743F2-9B6D-469E-9DB0-2A3B410DABB2}" sibTransId="{CDDD41A9-1F59-4E64-8FA1-4280E9B8FF5C}"/>
    <dgm:cxn modelId="{7D1F6F71-8962-49AB-8DA2-C8DC7C5916B2}" type="presOf" srcId="{D8197B8C-B260-4A16-BDF4-0947B075E274}" destId="{25B08C86-7E15-44DC-BE7F-FFB55DD49D12}" srcOrd="0" destOrd="0" presId="urn:microsoft.com/office/officeart/2005/8/layout/target3"/>
    <dgm:cxn modelId="{09C74605-067E-4953-9560-963C759BD153}" type="presOf" srcId="{4C35D32F-0EAB-4CD7-82EE-45574DC2A586}" destId="{8921E238-F2C5-4650-8E3F-1193E3224BAB}" srcOrd="1" destOrd="0" presId="urn:microsoft.com/office/officeart/2005/8/layout/target3"/>
    <dgm:cxn modelId="{AD29C70D-3E65-4D9B-B3F9-D7ED33A6B9C1}" type="presOf" srcId="{97DE306E-1684-46E3-BC4C-1B222AAB292E}" destId="{A8DC5DE0-29A9-4C1A-BE4C-C19F99416A14}" srcOrd="1" destOrd="0" presId="urn:microsoft.com/office/officeart/2005/8/layout/target3"/>
    <dgm:cxn modelId="{03851E18-7864-4FC9-99EE-6844935793A1}" type="presOf" srcId="{4C35D32F-0EAB-4CD7-82EE-45574DC2A586}" destId="{18405AA0-1577-43B9-928A-F290ACF69E84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045A0A0-4B1B-4AA1-8B43-83B2E5484DF6}" type="presOf" srcId="{B651F6E3-6281-48DB-9319-2AEAFDAE7572}" destId="{6BB5E863-4638-4E1D-BFDE-399D028AC4ED}" srcOrd="1" destOrd="0" presId="urn:microsoft.com/office/officeart/2005/8/layout/target3"/>
    <dgm:cxn modelId="{34BFBBB4-B706-4E74-AB35-8E7C1F778F7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DE041C-DC8E-4391-A40A-32323314804C}" type="presOf" srcId="{D8197B8C-B260-4A16-BDF4-0947B075E274}" destId="{5A5FFA88-C948-4069-8E93-59FA12366E83}" srcOrd="1" destOrd="0" presId="urn:microsoft.com/office/officeart/2005/8/layout/target3"/>
    <dgm:cxn modelId="{26AF278A-2B20-4ECD-BE2C-297351D2E22E}" type="presParOf" srcId="{333A1088-737F-45CB-B68E-254E46348037}" destId="{F5ABB229-8D3B-4694-996A-96F23CF14429}" srcOrd="0" destOrd="0" presId="urn:microsoft.com/office/officeart/2005/8/layout/target3"/>
    <dgm:cxn modelId="{93A1AF0C-055A-4DAD-A84F-23DFD2635912}" type="presParOf" srcId="{333A1088-737F-45CB-B68E-254E46348037}" destId="{F41139FD-01EE-4571-8B17-4FB00FC51163}" srcOrd="1" destOrd="0" presId="urn:microsoft.com/office/officeart/2005/8/layout/target3"/>
    <dgm:cxn modelId="{7472F290-E5BD-41A9-AE0D-E6DA9375A2D7}" type="presParOf" srcId="{333A1088-737F-45CB-B68E-254E46348037}" destId="{D005CE8C-CC26-4C3E-AC11-E15060ECD759}" srcOrd="2" destOrd="0" presId="urn:microsoft.com/office/officeart/2005/8/layout/target3"/>
    <dgm:cxn modelId="{7C2D6BE9-C555-4546-914C-219E11EAB65B}" type="presParOf" srcId="{333A1088-737F-45CB-B68E-254E46348037}" destId="{2C702D82-9B77-49B7-9568-BB8EB47C3372}" srcOrd="3" destOrd="0" presId="urn:microsoft.com/office/officeart/2005/8/layout/target3"/>
    <dgm:cxn modelId="{DC1F84F7-BC97-453C-AE7E-01832B833AF1}" type="presParOf" srcId="{333A1088-737F-45CB-B68E-254E46348037}" destId="{A52A0455-90FF-4808-ABD0-F02540D31D5A}" srcOrd="4" destOrd="0" presId="urn:microsoft.com/office/officeart/2005/8/layout/target3"/>
    <dgm:cxn modelId="{5F3A14D4-0D01-463A-AC09-2BC64EFA1A2F}" type="presParOf" srcId="{333A1088-737F-45CB-B68E-254E46348037}" destId="{6140AFEC-043D-4C43-A2F9-D0F5331DF3A3}" srcOrd="5" destOrd="0" presId="urn:microsoft.com/office/officeart/2005/8/layout/target3"/>
    <dgm:cxn modelId="{A24CAE0E-09AE-426C-A8DF-871FB69E4366}" type="presParOf" srcId="{333A1088-737F-45CB-B68E-254E46348037}" destId="{9358AC05-5D7D-4327-9F80-1AD486AEA664}" srcOrd="6" destOrd="0" presId="urn:microsoft.com/office/officeart/2005/8/layout/target3"/>
    <dgm:cxn modelId="{5155B7E6-1C6E-474B-8D2B-32FE3E3C8543}" type="presParOf" srcId="{333A1088-737F-45CB-B68E-254E46348037}" destId="{313FC574-E1CD-4FB4-B054-0B805CE0447D}" srcOrd="7" destOrd="0" presId="urn:microsoft.com/office/officeart/2005/8/layout/target3"/>
    <dgm:cxn modelId="{B768ED02-B577-49B6-8C1D-37765BDC2022}" type="presParOf" srcId="{333A1088-737F-45CB-B68E-254E46348037}" destId="{619D679B-A015-4ECF-8348-D1034C574F40}" srcOrd="8" destOrd="0" presId="urn:microsoft.com/office/officeart/2005/8/layout/target3"/>
    <dgm:cxn modelId="{18029E93-AFCE-4491-A303-09091B150405}" type="presParOf" srcId="{333A1088-737F-45CB-B68E-254E46348037}" destId="{322283A8-4A27-4CDA-BAE3-F381106A9174}" srcOrd="9" destOrd="0" presId="urn:microsoft.com/office/officeart/2005/8/layout/target3"/>
    <dgm:cxn modelId="{F9606D2F-F356-40CD-9577-8BDFFD528384}" type="presParOf" srcId="{333A1088-737F-45CB-B68E-254E46348037}" destId="{FFC9F71D-1B4F-4AD9-A4A6-86ADEFC8AF5C}" srcOrd="10" destOrd="0" presId="urn:microsoft.com/office/officeart/2005/8/layout/target3"/>
    <dgm:cxn modelId="{9EFDE304-0C57-4058-8886-CC177B20765A}" type="presParOf" srcId="{333A1088-737F-45CB-B68E-254E46348037}" destId="{25B08C86-7E15-44DC-BE7F-FFB55DD49D12}" srcOrd="11" destOrd="0" presId="urn:microsoft.com/office/officeart/2005/8/layout/target3"/>
    <dgm:cxn modelId="{EDE7E649-1514-4E95-84BC-2735FAE8933A}" type="presParOf" srcId="{333A1088-737F-45CB-B68E-254E46348037}" destId="{61171902-718F-4EFE-8AF2-18784C3F9134}" srcOrd="12" destOrd="0" presId="urn:microsoft.com/office/officeart/2005/8/layout/target3"/>
    <dgm:cxn modelId="{2C9BEDFB-3FA5-47A0-B4B7-B61761F39D4F}" type="presParOf" srcId="{333A1088-737F-45CB-B68E-254E46348037}" destId="{153B8BED-665D-4B2B-B41D-C825E27F725F}" srcOrd="13" destOrd="0" presId="urn:microsoft.com/office/officeart/2005/8/layout/target3"/>
    <dgm:cxn modelId="{36261D84-8A49-46E4-AA1A-ACBA8CD3DB04}" type="presParOf" srcId="{333A1088-737F-45CB-B68E-254E46348037}" destId="{E069354E-4EB6-4901-8F31-45A78FE9465F}" srcOrd="14" destOrd="0" presId="urn:microsoft.com/office/officeart/2005/8/layout/target3"/>
    <dgm:cxn modelId="{09D6AF88-9886-4D21-B9FE-5D24D373DE60}" type="presParOf" srcId="{333A1088-737F-45CB-B68E-254E46348037}" destId="{E3815F56-B48E-4913-9844-79500DAC8D71}" srcOrd="15" destOrd="0" presId="urn:microsoft.com/office/officeart/2005/8/layout/target3"/>
    <dgm:cxn modelId="{857DC3BC-FFBE-4439-A340-C2D248D67D16}" type="presParOf" srcId="{333A1088-737F-45CB-B68E-254E46348037}" destId="{CAC84857-91B2-4323-8D8A-87BB5C2DDF8A}" srcOrd="16" destOrd="0" presId="urn:microsoft.com/office/officeart/2005/8/layout/target3"/>
    <dgm:cxn modelId="{B5594477-F9EA-41F4-ABB0-27FFF67035B3}" type="presParOf" srcId="{333A1088-737F-45CB-B68E-254E46348037}" destId="{18405AA0-1577-43B9-928A-F290ACF69E84}" srcOrd="17" destOrd="0" presId="urn:microsoft.com/office/officeart/2005/8/layout/target3"/>
    <dgm:cxn modelId="{42E3857D-94A5-46D0-BD4C-C48F3F250775}" type="presParOf" srcId="{333A1088-737F-45CB-B68E-254E46348037}" destId="{AED2198E-93D5-4001-81B4-73124B309672}" srcOrd="18" destOrd="0" presId="urn:microsoft.com/office/officeart/2005/8/layout/target3"/>
    <dgm:cxn modelId="{A580DC65-792B-4620-A7AC-6A233FD17523}" type="presParOf" srcId="{333A1088-737F-45CB-B68E-254E46348037}" destId="{2BE915AB-18AA-4053-B92C-3BFC9ED204BB}" srcOrd="19" destOrd="0" presId="urn:microsoft.com/office/officeart/2005/8/layout/target3"/>
    <dgm:cxn modelId="{D6594E76-3666-4DE1-B3DF-618FB8C8FAC7}" type="presParOf" srcId="{333A1088-737F-45CB-B68E-254E46348037}" destId="{6BB5E863-4638-4E1D-BFDE-399D028AC4ED}" srcOrd="20" destOrd="0" presId="urn:microsoft.com/office/officeart/2005/8/layout/target3"/>
    <dgm:cxn modelId="{7B9E1DD8-0631-4552-8C0E-BF89CE55F08A}" type="presParOf" srcId="{333A1088-737F-45CB-B68E-254E46348037}" destId="{5A5FFA88-C948-4069-8E93-59FA12366E83}" srcOrd="21" destOrd="0" presId="urn:microsoft.com/office/officeart/2005/8/layout/target3"/>
    <dgm:cxn modelId="{1ECC5ABF-6C7B-4ABB-85B5-2426E544A935}" type="presParOf" srcId="{333A1088-737F-45CB-B68E-254E46348037}" destId="{A8DC5DE0-29A9-4C1A-BE4C-C19F99416A14}" srcOrd="22" destOrd="0" presId="urn:microsoft.com/office/officeart/2005/8/layout/target3"/>
    <dgm:cxn modelId="{9C2C45BB-064C-4F3D-8B2E-510305DD8C49}" type="presParOf" srcId="{333A1088-737F-45CB-B68E-254E46348037}" destId="{8921E238-F2C5-4650-8E3F-1193E3224BA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shade val="51000"/>
                <a:satMod val="130000"/>
              </a:schemeClr>
            </a:gs>
            <a:gs pos="80000">
              <a:schemeClr val="accent2">
                <a:hueOff val="936304"/>
                <a:satOff val="-1168"/>
                <a:lumOff val="275"/>
                <a:alphaOff val="0"/>
                <a:shade val="93000"/>
                <a:satMod val="13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shade val="51000"/>
                <a:satMod val="130000"/>
              </a:schemeClr>
            </a:gs>
            <a:gs pos="80000">
              <a:schemeClr val="accent2">
                <a:hueOff val="1872608"/>
                <a:satOff val="-2336"/>
                <a:lumOff val="549"/>
                <a:alphaOff val="0"/>
                <a:shade val="93000"/>
                <a:satMod val="13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VY_32_INOVACE_15_ANGLIČTINA 5.ROČNÍK_TIME 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shade val="51000"/>
                <a:satMod val="130000"/>
              </a:schemeClr>
            </a:gs>
            <a:gs pos="80000">
              <a:schemeClr val="accent2">
                <a:hueOff val="2808911"/>
                <a:satOff val="-3503"/>
                <a:lumOff val="824"/>
                <a:alphaOff val="0"/>
                <a:shade val="93000"/>
                <a:satMod val="13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TIME 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53B8BED-665D-4B2B-B41D-C825E27F725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shade val="51000"/>
                <a:satMod val="130000"/>
              </a:schemeClr>
            </a:gs>
            <a:gs pos="80000">
              <a:schemeClr val="accent2">
                <a:hueOff val="3745215"/>
                <a:satOff val="-4671"/>
                <a:lumOff val="1098"/>
                <a:alphaOff val="0"/>
                <a:shade val="93000"/>
                <a:satMod val="13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69354E-4EB6-4901-8F31-45A78FE9465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prosinec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CAC84857-91B2-4323-8D8A-87BB5C2DDF8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405AA0-1577-43B9-928A-F290ACF69E84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2A3E8-B25F-4AC0-A86D-83867A4F374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FF9E99-E968-4CFC-BD6A-B84D2A3CD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545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FF9E99-E968-4CFC-BD6A-B84D2A3CD1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FF9E99-E968-4CFC-BD6A-B84D2A3CD1E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FF9E99-E968-4CFC-BD6A-B84D2A3CD1E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FF9E99-E968-4CFC-BD6A-B84D2A3CD1E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B5581-635B-41D0-9956-046548382CA1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7A5B2-569D-4315-945A-981BBEDC8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Anotace	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14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			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TIME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Možno použít na výklad a procvičení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časů na hodinách – celé hodiny a jejich části</a:t>
            </a:r>
          </a:p>
          <a:p>
            <a:r>
              <a:rPr lang="cs-CZ" sz="2000" dirty="0" smtClean="0"/>
              <a:t>Vhodné pro žáky 5. </a:t>
            </a:r>
            <a:r>
              <a:rPr lang="cs-CZ" sz="2000" dirty="0" err="1" smtClean="0"/>
              <a:t>roč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Určeno pro PC i interaktivní tabuli</a:t>
            </a:r>
          </a:p>
          <a:p>
            <a:r>
              <a:rPr lang="cs-CZ" sz="2000" dirty="0" smtClean="0"/>
              <a:t>Některé stránky lze vytisknout a použít jako pracovní listy</a:t>
            </a:r>
            <a:endParaRPr lang="cs-CZ" sz="2000" dirty="0"/>
          </a:p>
        </p:txBody>
      </p:sp>
      <p:pic>
        <p:nvPicPr>
          <p:cNvPr id="1026" name="Picture 2" descr="C:\Users\Alena\AppData\Local\Microsoft\Windows\Temporary Internet Files\Content.IE5\PWE99ZHM\MC90044146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429000"/>
            <a:ext cx="2742857" cy="27428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solidFill>
                  <a:srgbClr val="C00000"/>
                </a:solidFill>
              </a:rPr>
              <a:t>1.			</a:t>
            </a:r>
            <a:r>
              <a:rPr lang="cs-CZ" sz="6000" dirty="0" err="1" smtClean="0">
                <a:solidFill>
                  <a:srgbClr val="C00000"/>
                </a:solidFill>
              </a:rPr>
              <a:t>It</a:t>
            </a:r>
            <a:r>
              <a:rPr lang="cs-CZ" sz="6000" dirty="0" smtClean="0">
                <a:solidFill>
                  <a:srgbClr val="C00000"/>
                </a:solidFill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</a:rPr>
              <a:t>is</a:t>
            </a:r>
            <a:r>
              <a:rPr lang="cs-CZ" sz="6000" dirty="0" smtClean="0">
                <a:solidFill>
                  <a:srgbClr val="C00000"/>
                </a:solidFill>
              </a:rPr>
              <a:t>…</a:t>
            </a:r>
            <a:endParaRPr lang="cs-CZ" sz="6000" dirty="0">
              <a:solidFill>
                <a:srgbClr val="C00000"/>
              </a:solidFill>
            </a:endParaRPr>
          </a:p>
        </p:txBody>
      </p:sp>
      <p:grpSp>
        <p:nvGrpSpPr>
          <p:cNvPr id="52" name="Skupina 51"/>
          <p:cNvGrpSpPr/>
          <p:nvPr/>
        </p:nvGrpSpPr>
        <p:grpSpPr>
          <a:xfrm>
            <a:off x="467544" y="1412776"/>
            <a:ext cx="1728192" cy="1728192"/>
            <a:chOff x="2483768" y="1772816"/>
            <a:chExt cx="3600400" cy="3528392"/>
          </a:xfrm>
        </p:grpSpPr>
        <p:sp>
          <p:nvSpPr>
            <p:cNvPr id="5" name="Vývojový diagram: spojka 4"/>
            <p:cNvSpPr/>
            <p:nvPr/>
          </p:nvSpPr>
          <p:spPr>
            <a:xfrm>
              <a:off x="2483768" y="1772816"/>
              <a:ext cx="3600400" cy="35283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7" name="Přímá spojovací čára 6"/>
            <p:cNvCxnSpPr>
              <a:stCxn id="5" idx="0"/>
            </p:cNvCxnSpPr>
            <p:nvPr/>
          </p:nvCxnSpPr>
          <p:spPr>
            <a:xfrm>
              <a:off x="4283968" y="1772816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3347864" y="2060848"/>
              <a:ext cx="216024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2699792" y="2708920"/>
              <a:ext cx="432048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flipH="1">
              <a:off x="2771800" y="4221088"/>
              <a:ext cx="360040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flipH="1">
              <a:off x="3419872" y="4725144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5004048" y="4653136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flipH="1">
              <a:off x="5508104" y="2708920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flipH="1">
              <a:off x="5004048" y="1988840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5436096" y="3573016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flipH="1">
              <a:off x="2483768" y="3573016"/>
              <a:ext cx="57606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355976" y="4797152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4283968" y="1772816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5436096" y="4221088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Přímá spojovací šipka 45"/>
            <p:cNvCxnSpPr/>
            <p:nvPr/>
          </p:nvCxnSpPr>
          <p:spPr>
            <a:xfrm flipV="1">
              <a:off x="4283968" y="2060848"/>
              <a:ext cx="0" cy="1584176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šipka 46"/>
            <p:cNvCxnSpPr/>
            <p:nvPr/>
          </p:nvCxnSpPr>
          <p:spPr>
            <a:xfrm flipV="1">
              <a:off x="4283968" y="2708920"/>
              <a:ext cx="576064" cy="855712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2" name="Skupina 151"/>
          <p:cNvGrpSpPr/>
          <p:nvPr/>
        </p:nvGrpSpPr>
        <p:grpSpPr>
          <a:xfrm>
            <a:off x="3491880" y="1412776"/>
            <a:ext cx="1728192" cy="1728192"/>
            <a:chOff x="3491880" y="1412776"/>
            <a:chExt cx="1728192" cy="1728192"/>
          </a:xfrm>
        </p:grpSpPr>
        <p:sp>
          <p:nvSpPr>
            <p:cNvPr id="54" name="Vývojový diagram: spojka 53"/>
            <p:cNvSpPr/>
            <p:nvPr/>
          </p:nvSpPr>
          <p:spPr>
            <a:xfrm>
              <a:off x="3491880" y="1412776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55" name="Přímá spojovací čára 54"/>
            <p:cNvCxnSpPr>
              <a:stCxn id="54" idx="0"/>
            </p:cNvCxnSpPr>
            <p:nvPr/>
          </p:nvCxnSpPr>
          <p:spPr>
            <a:xfrm>
              <a:off x="4355976" y="1412776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>
              <a:off x="3906646" y="1553853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>
              <a:off x="3595572" y="1871276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flipH="1">
              <a:off x="3630135" y="2611930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flipH="1">
              <a:off x="3941210" y="285881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>
              <a:off x="4701614" y="2823545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 flipH="1">
              <a:off x="4943561" y="1871276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flipH="1">
              <a:off x="4701614" y="151858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4908997" y="2294507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flipH="1">
              <a:off x="3491880" y="2294507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>
              <a:off x="4390540" y="2894083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>
              <a:off x="4355976" y="1412776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7" name="Přímá spojovací čára 66"/>
            <p:cNvCxnSpPr/>
            <p:nvPr/>
          </p:nvCxnSpPr>
          <p:spPr>
            <a:xfrm>
              <a:off x="4908997" y="2611930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8" name="Přímá spojovací šipka 67"/>
            <p:cNvCxnSpPr/>
            <p:nvPr/>
          </p:nvCxnSpPr>
          <p:spPr>
            <a:xfrm flipV="1">
              <a:off x="4355976" y="1553853"/>
              <a:ext cx="0" cy="77592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šipka 68"/>
            <p:cNvCxnSpPr/>
            <p:nvPr/>
          </p:nvCxnSpPr>
          <p:spPr>
            <a:xfrm flipV="1">
              <a:off x="4355976" y="2276872"/>
              <a:ext cx="504056" cy="1352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7" name="Skupina 166"/>
          <p:cNvGrpSpPr/>
          <p:nvPr/>
        </p:nvGrpSpPr>
        <p:grpSpPr>
          <a:xfrm>
            <a:off x="6372200" y="1412776"/>
            <a:ext cx="1728192" cy="1728192"/>
            <a:chOff x="6372200" y="1412776"/>
            <a:chExt cx="1728192" cy="1728192"/>
          </a:xfrm>
        </p:grpSpPr>
        <p:sp>
          <p:nvSpPr>
            <p:cNvPr id="71" name="Vývojový diagram: spojka 70"/>
            <p:cNvSpPr/>
            <p:nvPr/>
          </p:nvSpPr>
          <p:spPr>
            <a:xfrm>
              <a:off x="6372200" y="1412776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72" name="Přímá spojovací čára 71"/>
            <p:cNvCxnSpPr>
              <a:stCxn id="71" idx="0"/>
            </p:cNvCxnSpPr>
            <p:nvPr/>
          </p:nvCxnSpPr>
          <p:spPr>
            <a:xfrm>
              <a:off x="7236296" y="1412776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3" name="Přímá spojovací čára 72"/>
            <p:cNvCxnSpPr/>
            <p:nvPr/>
          </p:nvCxnSpPr>
          <p:spPr>
            <a:xfrm>
              <a:off x="6786966" y="1553853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4" name="Přímá spojovací čára 73"/>
            <p:cNvCxnSpPr/>
            <p:nvPr/>
          </p:nvCxnSpPr>
          <p:spPr>
            <a:xfrm>
              <a:off x="6475892" y="1871276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5" name="Přímá spojovací čára 74"/>
            <p:cNvCxnSpPr/>
            <p:nvPr/>
          </p:nvCxnSpPr>
          <p:spPr>
            <a:xfrm flipH="1">
              <a:off x="6510455" y="2611930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6" name="Přímá spojovací čára 75"/>
            <p:cNvCxnSpPr/>
            <p:nvPr/>
          </p:nvCxnSpPr>
          <p:spPr>
            <a:xfrm flipH="1">
              <a:off x="6821530" y="285881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7" name="Přímá spojovací čára 76"/>
            <p:cNvCxnSpPr/>
            <p:nvPr/>
          </p:nvCxnSpPr>
          <p:spPr>
            <a:xfrm>
              <a:off x="7581934" y="2823545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/>
            <p:nvPr/>
          </p:nvCxnSpPr>
          <p:spPr>
            <a:xfrm flipH="1">
              <a:off x="7823881" y="1871276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9" name="Přímá spojovací čára 78"/>
            <p:cNvCxnSpPr/>
            <p:nvPr/>
          </p:nvCxnSpPr>
          <p:spPr>
            <a:xfrm flipH="1">
              <a:off x="7581934" y="151858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0" name="Přímá spojovací čára 79"/>
            <p:cNvCxnSpPr/>
            <p:nvPr/>
          </p:nvCxnSpPr>
          <p:spPr>
            <a:xfrm>
              <a:off x="7789317" y="2294507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Přímá spojovací čára 80"/>
            <p:cNvCxnSpPr/>
            <p:nvPr/>
          </p:nvCxnSpPr>
          <p:spPr>
            <a:xfrm flipH="1">
              <a:off x="6372200" y="2294507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2" name="Přímá spojovací čára 81"/>
            <p:cNvCxnSpPr/>
            <p:nvPr/>
          </p:nvCxnSpPr>
          <p:spPr>
            <a:xfrm>
              <a:off x="7270860" y="2894083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3" name="Přímá spojovací čára 82"/>
            <p:cNvCxnSpPr/>
            <p:nvPr/>
          </p:nvCxnSpPr>
          <p:spPr>
            <a:xfrm>
              <a:off x="7236296" y="1412776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4" name="Přímá spojovací čára 83"/>
            <p:cNvCxnSpPr/>
            <p:nvPr/>
          </p:nvCxnSpPr>
          <p:spPr>
            <a:xfrm>
              <a:off x="7789317" y="2611930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5" name="Přímá spojovací šipka 84"/>
            <p:cNvCxnSpPr/>
            <p:nvPr/>
          </p:nvCxnSpPr>
          <p:spPr>
            <a:xfrm flipV="1">
              <a:off x="7236296" y="1553853"/>
              <a:ext cx="0" cy="77592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ovací šipka 85"/>
            <p:cNvCxnSpPr/>
            <p:nvPr/>
          </p:nvCxnSpPr>
          <p:spPr>
            <a:xfrm>
              <a:off x="7236296" y="2290400"/>
              <a:ext cx="0" cy="49052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2" name="Skupina 181"/>
          <p:cNvGrpSpPr/>
          <p:nvPr/>
        </p:nvGrpSpPr>
        <p:grpSpPr>
          <a:xfrm>
            <a:off x="539552" y="4122628"/>
            <a:ext cx="1728192" cy="1728192"/>
            <a:chOff x="539552" y="4122628"/>
            <a:chExt cx="1728192" cy="1728192"/>
          </a:xfrm>
        </p:grpSpPr>
        <p:sp>
          <p:nvSpPr>
            <p:cNvPr id="88" name="Vývojový diagram: spojka 87"/>
            <p:cNvSpPr/>
            <p:nvPr/>
          </p:nvSpPr>
          <p:spPr>
            <a:xfrm>
              <a:off x="539552" y="4122628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89" name="Přímá spojovací čára 88"/>
            <p:cNvCxnSpPr>
              <a:stCxn id="88" idx="0"/>
            </p:cNvCxnSpPr>
            <p:nvPr/>
          </p:nvCxnSpPr>
          <p:spPr>
            <a:xfrm>
              <a:off x="1403648" y="4122628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0" name="Přímá spojovací čára 89"/>
            <p:cNvCxnSpPr/>
            <p:nvPr/>
          </p:nvCxnSpPr>
          <p:spPr>
            <a:xfrm>
              <a:off x="954318" y="4263705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1" name="Přímá spojovací čára 90"/>
            <p:cNvCxnSpPr/>
            <p:nvPr/>
          </p:nvCxnSpPr>
          <p:spPr>
            <a:xfrm>
              <a:off x="643244" y="4581128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2" name="Přímá spojovací čára 91"/>
            <p:cNvCxnSpPr/>
            <p:nvPr/>
          </p:nvCxnSpPr>
          <p:spPr>
            <a:xfrm flipH="1">
              <a:off x="677807" y="5321782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3" name="Přímá spojovací čára 92"/>
            <p:cNvCxnSpPr/>
            <p:nvPr/>
          </p:nvCxnSpPr>
          <p:spPr>
            <a:xfrm flipH="1">
              <a:off x="988882" y="556866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4" name="Přímá spojovací čára 93"/>
            <p:cNvCxnSpPr/>
            <p:nvPr/>
          </p:nvCxnSpPr>
          <p:spPr>
            <a:xfrm>
              <a:off x="1749286" y="5533397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5" name="Přímá spojovací čára 94"/>
            <p:cNvCxnSpPr/>
            <p:nvPr/>
          </p:nvCxnSpPr>
          <p:spPr>
            <a:xfrm flipH="1">
              <a:off x="1991233" y="4581128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6" name="Přímá spojovací čára 95"/>
            <p:cNvCxnSpPr/>
            <p:nvPr/>
          </p:nvCxnSpPr>
          <p:spPr>
            <a:xfrm flipH="1">
              <a:off x="1749286" y="422843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7" name="Přímá spojovací čára 96"/>
            <p:cNvCxnSpPr/>
            <p:nvPr/>
          </p:nvCxnSpPr>
          <p:spPr>
            <a:xfrm>
              <a:off x="1956669" y="5004359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8" name="Přímá spojovací čára 97"/>
            <p:cNvCxnSpPr/>
            <p:nvPr/>
          </p:nvCxnSpPr>
          <p:spPr>
            <a:xfrm flipH="1">
              <a:off x="539552" y="5004359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9" name="Přímá spojovací čára 98"/>
            <p:cNvCxnSpPr/>
            <p:nvPr/>
          </p:nvCxnSpPr>
          <p:spPr>
            <a:xfrm>
              <a:off x="1438212" y="5603935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0" name="Přímá spojovací čára 99"/>
            <p:cNvCxnSpPr/>
            <p:nvPr/>
          </p:nvCxnSpPr>
          <p:spPr>
            <a:xfrm>
              <a:off x="1403648" y="4122628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1" name="Přímá spojovací čára 100"/>
            <p:cNvCxnSpPr/>
            <p:nvPr/>
          </p:nvCxnSpPr>
          <p:spPr>
            <a:xfrm>
              <a:off x="1956669" y="5321782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2" name="Přímá spojovací šipka 101"/>
            <p:cNvCxnSpPr/>
            <p:nvPr/>
          </p:nvCxnSpPr>
          <p:spPr>
            <a:xfrm flipV="1">
              <a:off x="1403648" y="4263705"/>
              <a:ext cx="0" cy="77592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ovací šipka 102"/>
            <p:cNvCxnSpPr/>
            <p:nvPr/>
          </p:nvCxnSpPr>
          <p:spPr>
            <a:xfrm flipH="1">
              <a:off x="971600" y="5000252"/>
              <a:ext cx="432048" cy="22894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7" name="Skupina 196"/>
          <p:cNvGrpSpPr/>
          <p:nvPr/>
        </p:nvGrpSpPr>
        <p:grpSpPr>
          <a:xfrm>
            <a:off x="3491880" y="4221088"/>
            <a:ext cx="1728192" cy="1728192"/>
            <a:chOff x="3491880" y="4221088"/>
            <a:chExt cx="1728192" cy="1728192"/>
          </a:xfrm>
        </p:grpSpPr>
        <p:sp>
          <p:nvSpPr>
            <p:cNvPr id="105" name="Vývojový diagram: spojka 104"/>
            <p:cNvSpPr/>
            <p:nvPr/>
          </p:nvSpPr>
          <p:spPr>
            <a:xfrm>
              <a:off x="3491880" y="4221088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106" name="Přímá spojovací čára 105"/>
            <p:cNvCxnSpPr>
              <a:stCxn id="105" idx="0"/>
            </p:cNvCxnSpPr>
            <p:nvPr/>
          </p:nvCxnSpPr>
          <p:spPr>
            <a:xfrm>
              <a:off x="4355976" y="4221088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7" name="Přímá spojovací čára 106"/>
            <p:cNvCxnSpPr/>
            <p:nvPr/>
          </p:nvCxnSpPr>
          <p:spPr>
            <a:xfrm>
              <a:off x="3906646" y="4362165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8" name="Přímá spojovací čára 107"/>
            <p:cNvCxnSpPr/>
            <p:nvPr/>
          </p:nvCxnSpPr>
          <p:spPr>
            <a:xfrm>
              <a:off x="3595572" y="4679588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9" name="Přímá spojovací čára 108"/>
            <p:cNvCxnSpPr/>
            <p:nvPr/>
          </p:nvCxnSpPr>
          <p:spPr>
            <a:xfrm flipH="1">
              <a:off x="3630135" y="5420242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0" name="Přímá spojovací čára 109"/>
            <p:cNvCxnSpPr/>
            <p:nvPr/>
          </p:nvCxnSpPr>
          <p:spPr>
            <a:xfrm flipH="1">
              <a:off x="3941210" y="566712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1" name="Přímá spojovací čára 110"/>
            <p:cNvCxnSpPr/>
            <p:nvPr/>
          </p:nvCxnSpPr>
          <p:spPr>
            <a:xfrm>
              <a:off x="4701614" y="5631857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2" name="Přímá spojovací čára 111"/>
            <p:cNvCxnSpPr/>
            <p:nvPr/>
          </p:nvCxnSpPr>
          <p:spPr>
            <a:xfrm flipH="1">
              <a:off x="4943561" y="4679588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3" name="Přímá spojovací čára 112"/>
            <p:cNvCxnSpPr/>
            <p:nvPr/>
          </p:nvCxnSpPr>
          <p:spPr>
            <a:xfrm flipH="1">
              <a:off x="4701614" y="432689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4" name="Přímá spojovací čára 113"/>
            <p:cNvCxnSpPr/>
            <p:nvPr/>
          </p:nvCxnSpPr>
          <p:spPr>
            <a:xfrm>
              <a:off x="4908997" y="5102819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5" name="Přímá spojovací čára 114"/>
            <p:cNvCxnSpPr/>
            <p:nvPr/>
          </p:nvCxnSpPr>
          <p:spPr>
            <a:xfrm flipH="1">
              <a:off x="3491880" y="5102819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6" name="Přímá spojovací čára 115"/>
            <p:cNvCxnSpPr/>
            <p:nvPr/>
          </p:nvCxnSpPr>
          <p:spPr>
            <a:xfrm>
              <a:off x="4390540" y="5702395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7" name="Přímá spojovací čára 116"/>
            <p:cNvCxnSpPr/>
            <p:nvPr/>
          </p:nvCxnSpPr>
          <p:spPr>
            <a:xfrm>
              <a:off x="4355976" y="4221088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8" name="Přímá spojovací čára 117"/>
            <p:cNvCxnSpPr/>
            <p:nvPr/>
          </p:nvCxnSpPr>
          <p:spPr>
            <a:xfrm>
              <a:off x="4908997" y="5420242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9" name="Přímá spojovací šipka 118"/>
            <p:cNvCxnSpPr/>
            <p:nvPr/>
          </p:nvCxnSpPr>
          <p:spPr>
            <a:xfrm flipV="1">
              <a:off x="4355976" y="4362165"/>
              <a:ext cx="0" cy="77592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ovací šipka 119"/>
            <p:cNvCxnSpPr/>
            <p:nvPr/>
          </p:nvCxnSpPr>
          <p:spPr>
            <a:xfrm flipH="1" flipV="1">
              <a:off x="3851920" y="5085184"/>
              <a:ext cx="504056" cy="1352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1" name="Skupina 120"/>
          <p:cNvGrpSpPr/>
          <p:nvPr/>
        </p:nvGrpSpPr>
        <p:grpSpPr>
          <a:xfrm>
            <a:off x="6444208" y="4149080"/>
            <a:ext cx="1728192" cy="1728192"/>
            <a:chOff x="2483768" y="1772816"/>
            <a:chExt cx="3600400" cy="3528392"/>
          </a:xfrm>
        </p:grpSpPr>
        <p:sp>
          <p:nvSpPr>
            <p:cNvPr id="122" name="Vývojový diagram: spojka 121"/>
            <p:cNvSpPr/>
            <p:nvPr/>
          </p:nvSpPr>
          <p:spPr>
            <a:xfrm>
              <a:off x="2483768" y="1772816"/>
              <a:ext cx="3600400" cy="35283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123" name="Přímá spojovací čára 122"/>
            <p:cNvCxnSpPr>
              <a:stCxn id="122" idx="0"/>
            </p:cNvCxnSpPr>
            <p:nvPr/>
          </p:nvCxnSpPr>
          <p:spPr>
            <a:xfrm>
              <a:off x="4283968" y="1772816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4" name="Přímá spojovací čára 123"/>
            <p:cNvCxnSpPr/>
            <p:nvPr/>
          </p:nvCxnSpPr>
          <p:spPr>
            <a:xfrm>
              <a:off x="3347864" y="2060848"/>
              <a:ext cx="216024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5" name="Přímá spojovací čára 124"/>
            <p:cNvCxnSpPr/>
            <p:nvPr/>
          </p:nvCxnSpPr>
          <p:spPr>
            <a:xfrm>
              <a:off x="2699792" y="2708920"/>
              <a:ext cx="432048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6" name="Přímá spojovací čára 125"/>
            <p:cNvCxnSpPr/>
            <p:nvPr/>
          </p:nvCxnSpPr>
          <p:spPr>
            <a:xfrm flipH="1">
              <a:off x="2771800" y="4221088"/>
              <a:ext cx="360040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7" name="Přímá spojovací čára 126"/>
            <p:cNvCxnSpPr/>
            <p:nvPr/>
          </p:nvCxnSpPr>
          <p:spPr>
            <a:xfrm flipH="1">
              <a:off x="3419872" y="4725144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8" name="Přímá spojovací čára 127"/>
            <p:cNvCxnSpPr/>
            <p:nvPr/>
          </p:nvCxnSpPr>
          <p:spPr>
            <a:xfrm>
              <a:off x="5004048" y="4653136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9" name="Přímá spojovací čára 128"/>
            <p:cNvCxnSpPr/>
            <p:nvPr/>
          </p:nvCxnSpPr>
          <p:spPr>
            <a:xfrm flipH="1">
              <a:off x="5508104" y="2708920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0" name="Přímá spojovací čára 129"/>
            <p:cNvCxnSpPr/>
            <p:nvPr/>
          </p:nvCxnSpPr>
          <p:spPr>
            <a:xfrm flipH="1">
              <a:off x="5004048" y="1988840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1" name="Přímá spojovací čára 130"/>
            <p:cNvCxnSpPr/>
            <p:nvPr/>
          </p:nvCxnSpPr>
          <p:spPr>
            <a:xfrm>
              <a:off x="5436096" y="3573016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2" name="Přímá spojovací čára 131"/>
            <p:cNvCxnSpPr/>
            <p:nvPr/>
          </p:nvCxnSpPr>
          <p:spPr>
            <a:xfrm flipH="1">
              <a:off x="2483768" y="3573016"/>
              <a:ext cx="57606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3" name="Přímá spojovací čára 132"/>
            <p:cNvCxnSpPr/>
            <p:nvPr/>
          </p:nvCxnSpPr>
          <p:spPr>
            <a:xfrm>
              <a:off x="4355976" y="4797152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4" name="Přímá spojovací čára 133"/>
            <p:cNvCxnSpPr/>
            <p:nvPr/>
          </p:nvCxnSpPr>
          <p:spPr>
            <a:xfrm>
              <a:off x="4283968" y="1772816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5" name="Přímá spojovací čára 134"/>
            <p:cNvCxnSpPr/>
            <p:nvPr/>
          </p:nvCxnSpPr>
          <p:spPr>
            <a:xfrm>
              <a:off x="5436096" y="4221088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6" name="Přímá spojovací šipka 135"/>
            <p:cNvCxnSpPr/>
            <p:nvPr/>
          </p:nvCxnSpPr>
          <p:spPr>
            <a:xfrm flipV="1">
              <a:off x="4283968" y="2060848"/>
              <a:ext cx="0" cy="1584176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ovací šipka 136"/>
            <p:cNvCxnSpPr/>
            <p:nvPr/>
          </p:nvCxnSpPr>
          <p:spPr>
            <a:xfrm flipV="1">
              <a:off x="4283968" y="2507898"/>
              <a:ext cx="0" cy="105673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0" name="Přímá spojovací čára 199"/>
          <p:cNvCxnSpPr/>
          <p:nvPr/>
        </p:nvCxnSpPr>
        <p:spPr>
          <a:xfrm>
            <a:off x="251520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ovací čára 200"/>
          <p:cNvCxnSpPr/>
          <p:nvPr/>
        </p:nvCxnSpPr>
        <p:spPr>
          <a:xfrm>
            <a:off x="3131840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ovací čára 201"/>
          <p:cNvCxnSpPr/>
          <p:nvPr/>
        </p:nvCxnSpPr>
        <p:spPr>
          <a:xfrm>
            <a:off x="6084168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ovací čára 202"/>
          <p:cNvCxnSpPr/>
          <p:nvPr/>
        </p:nvCxnSpPr>
        <p:spPr>
          <a:xfrm>
            <a:off x="323528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ovací čára 203"/>
          <p:cNvCxnSpPr/>
          <p:nvPr/>
        </p:nvCxnSpPr>
        <p:spPr>
          <a:xfrm>
            <a:off x="3275856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ovací čára 204"/>
          <p:cNvCxnSpPr/>
          <p:nvPr/>
        </p:nvCxnSpPr>
        <p:spPr>
          <a:xfrm>
            <a:off x="6156176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čteme hodiny</a:t>
            </a: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2483768" y="1772816"/>
            <a:ext cx="3600400" cy="3528392"/>
          </a:xfrm>
          <a:prstGeom prst="flowChartConnector">
            <a:avLst/>
          </a:prstGeom>
          <a:gradFill>
            <a:gsLst>
              <a:gs pos="0">
                <a:srgbClr val="FFFF00"/>
              </a:gs>
              <a:gs pos="49000">
                <a:srgbClr val="FFFF00"/>
              </a:gs>
              <a:gs pos="50000">
                <a:srgbClr val="FF0000"/>
              </a:gs>
              <a:gs pos="100000">
                <a:srgbClr val="FF0000"/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		  	</a:t>
            </a:r>
            <a:endParaRPr lang="cs-CZ" sz="3600" b="1" dirty="0">
              <a:solidFill>
                <a:srgbClr val="C0000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483768" y="3645024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0"/>
          </p:cNvCxnSpPr>
          <p:nvPr/>
        </p:nvCxnSpPr>
        <p:spPr>
          <a:xfrm>
            <a:off x="4283968" y="1772816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5652120" y="3573016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4"/>
          </p:cNvCxnSpPr>
          <p:nvPr/>
        </p:nvCxnSpPr>
        <p:spPr>
          <a:xfrm flipV="1">
            <a:off x="4283968" y="486916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4" idx="0"/>
          </p:cNvCxnSpPr>
          <p:nvPr/>
        </p:nvCxnSpPr>
        <p:spPr>
          <a:xfrm>
            <a:off x="4283968" y="1772816"/>
            <a:ext cx="0" cy="3600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Kruhová šipka 23"/>
          <p:cNvSpPr/>
          <p:nvPr/>
        </p:nvSpPr>
        <p:spPr>
          <a:xfrm rot="5400000">
            <a:off x="5868144" y="2420888"/>
            <a:ext cx="2304256" cy="216024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55976" y="3140968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past</a:t>
            </a:r>
            <a:endParaRPr lang="cs-CZ" sz="5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87824" y="3140968"/>
            <a:ext cx="8568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to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8" name="Kruhová šipka 37"/>
          <p:cNvSpPr/>
          <p:nvPr/>
        </p:nvSpPr>
        <p:spPr>
          <a:xfrm rot="16745665">
            <a:off x="636074" y="2433115"/>
            <a:ext cx="2304256" cy="216024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čteme hodiny</a:t>
            </a: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2483768" y="1772816"/>
            <a:ext cx="3600400" cy="3528392"/>
          </a:xfrm>
          <a:prstGeom prst="flowChartConnector">
            <a:avLst/>
          </a:prstGeom>
          <a:gradFill>
            <a:gsLst>
              <a:gs pos="0">
                <a:srgbClr val="FFFF00"/>
              </a:gs>
              <a:gs pos="49000">
                <a:srgbClr val="FFFF00"/>
              </a:gs>
              <a:gs pos="50000">
                <a:srgbClr val="FF0000"/>
              </a:gs>
              <a:gs pos="100000">
                <a:srgbClr val="FF0000"/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		  	</a:t>
            </a:r>
            <a:endParaRPr lang="cs-CZ" sz="3600" b="1" dirty="0">
              <a:solidFill>
                <a:srgbClr val="C0000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483768" y="3645024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0"/>
          </p:cNvCxnSpPr>
          <p:nvPr/>
        </p:nvCxnSpPr>
        <p:spPr>
          <a:xfrm>
            <a:off x="4283968" y="1772816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5652120" y="3573016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4"/>
          </p:cNvCxnSpPr>
          <p:nvPr/>
        </p:nvCxnSpPr>
        <p:spPr>
          <a:xfrm flipV="1">
            <a:off x="4283968" y="486916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4" idx="0"/>
          </p:cNvCxnSpPr>
          <p:nvPr/>
        </p:nvCxnSpPr>
        <p:spPr>
          <a:xfrm>
            <a:off x="4283968" y="1772816"/>
            <a:ext cx="0" cy="3600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Kruhová šipka 23"/>
          <p:cNvSpPr/>
          <p:nvPr/>
        </p:nvSpPr>
        <p:spPr>
          <a:xfrm rot="5400000">
            <a:off x="5868144" y="2420888"/>
            <a:ext cx="2304256" cy="216024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55976" y="3140968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past</a:t>
            </a:r>
            <a:endParaRPr lang="cs-CZ" sz="5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87824" y="3140968"/>
            <a:ext cx="8568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to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8" name="Kruhová šipka 37"/>
          <p:cNvSpPr/>
          <p:nvPr/>
        </p:nvSpPr>
        <p:spPr>
          <a:xfrm rot="16745665">
            <a:off x="636074" y="2433115"/>
            <a:ext cx="2304256" cy="216024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55976" y="2420888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half</a:t>
            </a:r>
            <a:endParaRPr lang="cs-CZ" sz="5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solidFill>
                  <a:srgbClr val="C00000"/>
                </a:solidFill>
              </a:rPr>
              <a:t>2.			</a:t>
            </a:r>
            <a:r>
              <a:rPr lang="cs-CZ" sz="6000" dirty="0" err="1" smtClean="0">
                <a:solidFill>
                  <a:srgbClr val="C00000"/>
                </a:solidFill>
              </a:rPr>
              <a:t>It</a:t>
            </a:r>
            <a:r>
              <a:rPr lang="cs-CZ" sz="6000" dirty="0" smtClean="0">
                <a:solidFill>
                  <a:srgbClr val="C00000"/>
                </a:solidFill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</a:rPr>
              <a:t>is</a:t>
            </a:r>
            <a:r>
              <a:rPr lang="cs-CZ" sz="6000" dirty="0" smtClean="0">
                <a:solidFill>
                  <a:srgbClr val="C00000"/>
                </a:solidFill>
              </a:rPr>
              <a:t>…</a:t>
            </a:r>
            <a:endParaRPr lang="cs-CZ" sz="6000" dirty="0">
              <a:solidFill>
                <a:srgbClr val="C00000"/>
              </a:solidFill>
            </a:endParaRPr>
          </a:p>
        </p:txBody>
      </p:sp>
      <p:grpSp>
        <p:nvGrpSpPr>
          <p:cNvPr id="3" name="Skupina 51"/>
          <p:cNvGrpSpPr/>
          <p:nvPr/>
        </p:nvGrpSpPr>
        <p:grpSpPr>
          <a:xfrm>
            <a:off x="467544" y="1412776"/>
            <a:ext cx="1728192" cy="1728192"/>
            <a:chOff x="2483768" y="1772816"/>
            <a:chExt cx="3600400" cy="3528392"/>
          </a:xfrm>
        </p:grpSpPr>
        <p:sp>
          <p:nvSpPr>
            <p:cNvPr id="5" name="Vývojový diagram: spojka 4"/>
            <p:cNvSpPr/>
            <p:nvPr/>
          </p:nvSpPr>
          <p:spPr>
            <a:xfrm>
              <a:off x="2483768" y="1772816"/>
              <a:ext cx="3600400" cy="35283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7" name="Přímá spojovací čára 6"/>
            <p:cNvCxnSpPr>
              <a:stCxn id="5" idx="0"/>
            </p:cNvCxnSpPr>
            <p:nvPr/>
          </p:nvCxnSpPr>
          <p:spPr>
            <a:xfrm>
              <a:off x="4283968" y="1772816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3347864" y="2060848"/>
              <a:ext cx="216024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2699792" y="2708920"/>
              <a:ext cx="432048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flipH="1">
              <a:off x="2771800" y="4221088"/>
              <a:ext cx="360040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flipH="1">
              <a:off x="3419872" y="4725144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5004048" y="4653136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flipH="1">
              <a:off x="5508104" y="2708920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flipH="1">
              <a:off x="5004048" y="1988840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5436096" y="3573016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flipH="1">
              <a:off x="2483768" y="3573016"/>
              <a:ext cx="57606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355976" y="4797152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4283968" y="1772816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5436096" y="4221088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Přímá spojovací šipka 45"/>
            <p:cNvCxnSpPr/>
            <p:nvPr/>
          </p:nvCxnSpPr>
          <p:spPr>
            <a:xfrm>
              <a:off x="4283968" y="3645026"/>
              <a:ext cx="0" cy="1362149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šipka 46"/>
            <p:cNvCxnSpPr/>
            <p:nvPr/>
          </p:nvCxnSpPr>
          <p:spPr>
            <a:xfrm flipV="1">
              <a:off x="4283968" y="2801930"/>
              <a:ext cx="750083" cy="762701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151"/>
          <p:cNvGrpSpPr/>
          <p:nvPr/>
        </p:nvGrpSpPr>
        <p:grpSpPr>
          <a:xfrm>
            <a:off x="3491880" y="1412776"/>
            <a:ext cx="1728192" cy="1728192"/>
            <a:chOff x="3491880" y="1412776"/>
            <a:chExt cx="1728192" cy="1728192"/>
          </a:xfrm>
        </p:grpSpPr>
        <p:sp>
          <p:nvSpPr>
            <p:cNvPr id="54" name="Vývojový diagram: spojka 53"/>
            <p:cNvSpPr/>
            <p:nvPr/>
          </p:nvSpPr>
          <p:spPr>
            <a:xfrm>
              <a:off x="3491880" y="1412776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55" name="Přímá spojovací čára 54"/>
            <p:cNvCxnSpPr>
              <a:stCxn id="54" idx="0"/>
            </p:cNvCxnSpPr>
            <p:nvPr/>
          </p:nvCxnSpPr>
          <p:spPr>
            <a:xfrm>
              <a:off x="4355976" y="1412776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>
              <a:off x="3906646" y="1553853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>
              <a:off x="3595572" y="1871276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flipH="1">
              <a:off x="3630135" y="2611930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flipH="1">
              <a:off x="3941210" y="285881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>
              <a:off x="4701614" y="2823545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 flipH="1">
              <a:off x="4943561" y="1871276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flipH="1">
              <a:off x="4701614" y="151858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4908997" y="2294507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flipH="1">
              <a:off x="3491880" y="2294507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>
              <a:off x="4390540" y="2894083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>
              <a:off x="4355976" y="1412776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7" name="Přímá spojovací čára 66"/>
            <p:cNvCxnSpPr/>
            <p:nvPr/>
          </p:nvCxnSpPr>
          <p:spPr>
            <a:xfrm>
              <a:off x="4908997" y="2611930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8" name="Přímá spojovací šipka 67"/>
            <p:cNvCxnSpPr/>
            <p:nvPr/>
          </p:nvCxnSpPr>
          <p:spPr>
            <a:xfrm flipH="1" flipV="1">
              <a:off x="4211960" y="1700808"/>
              <a:ext cx="144016" cy="628969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šipka 68"/>
            <p:cNvCxnSpPr/>
            <p:nvPr/>
          </p:nvCxnSpPr>
          <p:spPr>
            <a:xfrm>
              <a:off x="4355976" y="2290400"/>
              <a:ext cx="0" cy="706552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166"/>
          <p:cNvGrpSpPr/>
          <p:nvPr/>
        </p:nvGrpSpPr>
        <p:grpSpPr>
          <a:xfrm>
            <a:off x="6372200" y="1412776"/>
            <a:ext cx="1728192" cy="1728192"/>
            <a:chOff x="6372200" y="1412776"/>
            <a:chExt cx="1728192" cy="1728192"/>
          </a:xfrm>
        </p:grpSpPr>
        <p:sp>
          <p:nvSpPr>
            <p:cNvPr id="71" name="Vývojový diagram: spojka 70"/>
            <p:cNvSpPr/>
            <p:nvPr/>
          </p:nvSpPr>
          <p:spPr>
            <a:xfrm>
              <a:off x="6372200" y="1412776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72" name="Přímá spojovací čára 71"/>
            <p:cNvCxnSpPr>
              <a:stCxn id="71" idx="0"/>
            </p:cNvCxnSpPr>
            <p:nvPr/>
          </p:nvCxnSpPr>
          <p:spPr>
            <a:xfrm>
              <a:off x="7236296" y="1412776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3" name="Přímá spojovací čára 72"/>
            <p:cNvCxnSpPr/>
            <p:nvPr/>
          </p:nvCxnSpPr>
          <p:spPr>
            <a:xfrm>
              <a:off x="6786966" y="1553853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4" name="Přímá spojovací čára 73"/>
            <p:cNvCxnSpPr/>
            <p:nvPr/>
          </p:nvCxnSpPr>
          <p:spPr>
            <a:xfrm>
              <a:off x="6475892" y="1871276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5" name="Přímá spojovací čára 74"/>
            <p:cNvCxnSpPr/>
            <p:nvPr/>
          </p:nvCxnSpPr>
          <p:spPr>
            <a:xfrm flipH="1">
              <a:off x="6510455" y="2611930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6" name="Přímá spojovací čára 75"/>
            <p:cNvCxnSpPr/>
            <p:nvPr/>
          </p:nvCxnSpPr>
          <p:spPr>
            <a:xfrm flipH="1">
              <a:off x="6821530" y="285881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7" name="Přímá spojovací čára 76"/>
            <p:cNvCxnSpPr/>
            <p:nvPr/>
          </p:nvCxnSpPr>
          <p:spPr>
            <a:xfrm>
              <a:off x="7581934" y="2823545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/>
            <p:nvPr/>
          </p:nvCxnSpPr>
          <p:spPr>
            <a:xfrm flipH="1">
              <a:off x="7823881" y="1871276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9" name="Přímá spojovací čára 78"/>
            <p:cNvCxnSpPr/>
            <p:nvPr/>
          </p:nvCxnSpPr>
          <p:spPr>
            <a:xfrm flipH="1">
              <a:off x="7581934" y="151858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0" name="Přímá spojovací čára 79"/>
            <p:cNvCxnSpPr/>
            <p:nvPr/>
          </p:nvCxnSpPr>
          <p:spPr>
            <a:xfrm>
              <a:off x="7789317" y="2294507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Přímá spojovací čára 80"/>
            <p:cNvCxnSpPr/>
            <p:nvPr/>
          </p:nvCxnSpPr>
          <p:spPr>
            <a:xfrm flipH="1">
              <a:off x="6372200" y="2294507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2" name="Přímá spojovací čára 81"/>
            <p:cNvCxnSpPr/>
            <p:nvPr/>
          </p:nvCxnSpPr>
          <p:spPr>
            <a:xfrm>
              <a:off x="7270860" y="2894083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3" name="Přímá spojovací čára 82"/>
            <p:cNvCxnSpPr/>
            <p:nvPr/>
          </p:nvCxnSpPr>
          <p:spPr>
            <a:xfrm>
              <a:off x="7236296" y="1412776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4" name="Přímá spojovací čára 83"/>
            <p:cNvCxnSpPr/>
            <p:nvPr/>
          </p:nvCxnSpPr>
          <p:spPr>
            <a:xfrm>
              <a:off x="7789317" y="2611930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5" name="Přímá spojovací šipka 84"/>
            <p:cNvCxnSpPr/>
            <p:nvPr/>
          </p:nvCxnSpPr>
          <p:spPr>
            <a:xfrm flipH="1" flipV="1">
              <a:off x="6804248" y="2204864"/>
              <a:ext cx="432048" cy="124913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ovací šipka 85"/>
            <p:cNvCxnSpPr/>
            <p:nvPr/>
          </p:nvCxnSpPr>
          <p:spPr>
            <a:xfrm>
              <a:off x="7236296" y="2290400"/>
              <a:ext cx="0" cy="63454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81"/>
          <p:cNvGrpSpPr/>
          <p:nvPr/>
        </p:nvGrpSpPr>
        <p:grpSpPr>
          <a:xfrm>
            <a:off x="539552" y="4122628"/>
            <a:ext cx="1728192" cy="1728192"/>
            <a:chOff x="539552" y="4122628"/>
            <a:chExt cx="1728192" cy="1728192"/>
          </a:xfrm>
        </p:grpSpPr>
        <p:sp>
          <p:nvSpPr>
            <p:cNvPr id="88" name="Vývojový diagram: spojka 87"/>
            <p:cNvSpPr/>
            <p:nvPr/>
          </p:nvSpPr>
          <p:spPr>
            <a:xfrm>
              <a:off x="539552" y="4122628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89" name="Přímá spojovací čára 88"/>
            <p:cNvCxnSpPr>
              <a:stCxn id="88" idx="0"/>
            </p:cNvCxnSpPr>
            <p:nvPr/>
          </p:nvCxnSpPr>
          <p:spPr>
            <a:xfrm>
              <a:off x="1403648" y="4122628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0" name="Přímá spojovací čára 89"/>
            <p:cNvCxnSpPr/>
            <p:nvPr/>
          </p:nvCxnSpPr>
          <p:spPr>
            <a:xfrm>
              <a:off x="954318" y="4263705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1" name="Přímá spojovací čára 90"/>
            <p:cNvCxnSpPr/>
            <p:nvPr/>
          </p:nvCxnSpPr>
          <p:spPr>
            <a:xfrm>
              <a:off x="643244" y="4581128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2" name="Přímá spojovací čára 91"/>
            <p:cNvCxnSpPr/>
            <p:nvPr/>
          </p:nvCxnSpPr>
          <p:spPr>
            <a:xfrm flipH="1">
              <a:off x="677807" y="5321782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3" name="Přímá spojovací čára 92"/>
            <p:cNvCxnSpPr/>
            <p:nvPr/>
          </p:nvCxnSpPr>
          <p:spPr>
            <a:xfrm flipH="1">
              <a:off x="988882" y="556866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4" name="Přímá spojovací čára 93"/>
            <p:cNvCxnSpPr/>
            <p:nvPr/>
          </p:nvCxnSpPr>
          <p:spPr>
            <a:xfrm>
              <a:off x="1749286" y="5533397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5" name="Přímá spojovací čára 94"/>
            <p:cNvCxnSpPr/>
            <p:nvPr/>
          </p:nvCxnSpPr>
          <p:spPr>
            <a:xfrm flipH="1">
              <a:off x="1991233" y="4581128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6" name="Přímá spojovací čára 95"/>
            <p:cNvCxnSpPr/>
            <p:nvPr/>
          </p:nvCxnSpPr>
          <p:spPr>
            <a:xfrm flipH="1">
              <a:off x="1749286" y="422843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7" name="Přímá spojovací čára 96"/>
            <p:cNvCxnSpPr/>
            <p:nvPr/>
          </p:nvCxnSpPr>
          <p:spPr>
            <a:xfrm>
              <a:off x="1956669" y="5004359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8" name="Přímá spojovací čára 97"/>
            <p:cNvCxnSpPr/>
            <p:nvPr/>
          </p:nvCxnSpPr>
          <p:spPr>
            <a:xfrm flipH="1">
              <a:off x="539552" y="5004359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9" name="Přímá spojovací čára 98"/>
            <p:cNvCxnSpPr/>
            <p:nvPr/>
          </p:nvCxnSpPr>
          <p:spPr>
            <a:xfrm>
              <a:off x="1438212" y="5603935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0" name="Přímá spojovací čára 99"/>
            <p:cNvCxnSpPr/>
            <p:nvPr/>
          </p:nvCxnSpPr>
          <p:spPr>
            <a:xfrm>
              <a:off x="1403648" y="4122628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1" name="Přímá spojovací čára 100"/>
            <p:cNvCxnSpPr/>
            <p:nvPr/>
          </p:nvCxnSpPr>
          <p:spPr>
            <a:xfrm>
              <a:off x="1956669" y="5321782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2" name="Přímá spojovací šipka 101"/>
            <p:cNvCxnSpPr/>
            <p:nvPr/>
          </p:nvCxnSpPr>
          <p:spPr>
            <a:xfrm>
              <a:off x="1403648" y="5039629"/>
              <a:ext cx="504056" cy="117563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ovací šipka 102"/>
            <p:cNvCxnSpPr/>
            <p:nvPr/>
          </p:nvCxnSpPr>
          <p:spPr>
            <a:xfrm>
              <a:off x="1403648" y="5000252"/>
              <a:ext cx="0" cy="73300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96"/>
          <p:cNvGrpSpPr/>
          <p:nvPr/>
        </p:nvGrpSpPr>
        <p:grpSpPr>
          <a:xfrm>
            <a:off x="3491880" y="4221088"/>
            <a:ext cx="1728192" cy="1728192"/>
            <a:chOff x="3491880" y="4221088"/>
            <a:chExt cx="1728192" cy="1728192"/>
          </a:xfrm>
        </p:grpSpPr>
        <p:sp>
          <p:nvSpPr>
            <p:cNvPr id="105" name="Vývojový diagram: spojka 104"/>
            <p:cNvSpPr/>
            <p:nvPr/>
          </p:nvSpPr>
          <p:spPr>
            <a:xfrm>
              <a:off x="3491880" y="4221088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106" name="Přímá spojovací čára 105"/>
            <p:cNvCxnSpPr>
              <a:stCxn id="105" idx="0"/>
            </p:cNvCxnSpPr>
            <p:nvPr/>
          </p:nvCxnSpPr>
          <p:spPr>
            <a:xfrm>
              <a:off x="4355976" y="4221088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7" name="Přímá spojovací čára 106"/>
            <p:cNvCxnSpPr/>
            <p:nvPr/>
          </p:nvCxnSpPr>
          <p:spPr>
            <a:xfrm>
              <a:off x="3906646" y="4362165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8" name="Přímá spojovací čára 107"/>
            <p:cNvCxnSpPr/>
            <p:nvPr/>
          </p:nvCxnSpPr>
          <p:spPr>
            <a:xfrm>
              <a:off x="3595572" y="4679588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9" name="Přímá spojovací čára 108"/>
            <p:cNvCxnSpPr/>
            <p:nvPr/>
          </p:nvCxnSpPr>
          <p:spPr>
            <a:xfrm flipH="1">
              <a:off x="3630135" y="5420242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0" name="Přímá spojovací čára 109"/>
            <p:cNvCxnSpPr/>
            <p:nvPr/>
          </p:nvCxnSpPr>
          <p:spPr>
            <a:xfrm flipH="1">
              <a:off x="3941210" y="566712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1" name="Přímá spojovací čára 110"/>
            <p:cNvCxnSpPr/>
            <p:nvPr/>
          </p:nvCxnSpPr>
          <p:spPr>
            <a:xfrm>
              <a:off x="4701614" y="5631857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2" name="Přímá spojovací čára 111"/>
            <p:cNvCxnSpPr/>
            <p:nvPr/>
          </p:nvCxnSpPr>
          <p:spPr>
            <a:xfrm flipH="1">
              <a:off x="4943561" y="4679588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3" name="Přímá spojovací čára 112"/>
            <p:cNvCxnSpPr/>
            <p:nvPr/>
          </p:nvCxnSpPr>
          <p:spPr>
            <a:xfrm flipH="1">
              <a:off x="4701614" y="432689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4" name="Přímá spojovací čára 113"/>
            <p:cNvCxnSpPr/>
            <p:nvPr/>
          </p:nvCxnSpPr>
          <p:spPr>
            <a:xfrm>
              <a:off x="4908997" y="5102819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5" name="Přímá spojovací čára 114"/>
            <p:cNvCxnSpPr/>
            <p:nvPr/>
          </p:nvCxnSpPr>
          <p:spPr>
            <a:xfrm flipH="1">
              <a:off x="3491880" y="5102819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6" name="Přímá spojovací čára 115"/>
            <p:cNvCxnSpPr/>
            <p:nvPr/>
          </p:nvCxnSpPr>
          <p:spPr>
            <a:xfrm>
              <a:off x="4390540" y="5702395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7" name="Přímá spojovací čára 116"/>
            <p:cNvCxnSpPr/>
            <p:nvPr/>
          </p:nvCxnSpPr>
          <p:spPr>
            <a:xfrm>
              <a:off x="4355976" y="4221088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8" name="Přímá spojovací čára 117"/>
            <p:cNvCxnSpPr/>
            <p:nvPr/>
          </p:nvCxnSpPr>
          <p:spPr>
            <a:xfrm>
              <a:off x="4908997" y="5420242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9" name="Přímá spojovací šipka 118"/>
            <p:cNvCxnSpPr/>
            <p:nvPr/>
          </p:nvCxnSpPr>
          <p:spPr>
            <a:xfrm>
              <a:off x="4355976" y="5138089"/>
              <a:ext cx="0" cy="667175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ovací šipka 119"/>
            <p:cNvCxnSpPr/>
            <p:nvPr/>
          </p:nvCxnSpPr>
          <p:spPr>
            <a:xfrm flipH="1">
              <a:off x="3779912" y="5098712"/>
              <a:ext cx="576064" cy="202496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20"/>
          <p:cNvGrpSpPr/>
          <p:nvPr/>
        </p:nvGrpSpPr>
        <p:grpSpPr>
          <a:xfrm>
            <a:off x="6444208" y="4149080"/>
            <a:ext cx="1728192" cy="1728192"/>
            <a:chOff x="2483768" y="1772816"/>
            <a:chExt cx="3600400" cy="3528392"/>
          </a:xfrm>
        </p:grpSpPr>
        <p:sp>
          <p:nvSpPr>
            <p:cNvPr id="122" name="Vývojový diagram: spojka 121"/>
            <p:cNvSpPr/>
            <p:nvPr/>
          </p:nvSpPr>
          <p:spPr>
            <a:xfrm>
              <a:off x="2483768" y="1772816"/>
              <a:ext cx="3600400" cy="35283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123" name="Přímá spojovací čára 122"/>
            <p:cNvCxnSpPr>
              <a:stCxn id="122" idx="0"/>
            </p:cNvCxnSpPr>
            <p:nvPr/>
          </p:nvCxnSpPr>
          <p:spPr>
            <a:xfrm>
              <a:off x="4283968" y="1772816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4" name="Přímá spojovací čára 123"/>
            <p:cNvCxnSpPr/>
            <p:nvPr/>
          </p:nvCxnSpPr>
          <p:spPr>
            <a:xfrm>
              <a:off x="3347864" y="2060848"/>
              <a:ext cx="216024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5" name="Přímá spojovací čára 124"/>
            <p:cNvCxnSpPr/>
            <p:nvPr/>
          </p:nvCxnSpPr>
          <p:spPr>
            <a:xfrm>
              <a:off x="2699792" y="2708920"/>
              <a:ext cx="432048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6" name="Přímá spojovací čára 125"/>
            <p:cNvCxnSpPr/>
            <p:nvPr/>
          </p:nvCxnSpPr>
          <p:spPr>
            <a:xfrm flipH="1">
              <a:off x="2771800" y="4221088"/>
              <a:ext cx="360040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7" name="Přímá spojovací čára 126"/>
            <p:cNvCxnSpPr/>
            <p:nvPr/>
          </p:nvCxnSpPr>
          <p:spPr>
            <a:xfrm flipH="1">
              <a:off x="3419872" y="4725144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8" name="Přímá spojovací čára 127"/>
            <p:cNvCxnSpPr/>
            <p:nvPr/>
          </p:nvCxnSpPr>
          <p:spPr>
            <a:xfrm>
              <a:off x="5004048" y="4653136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9" name="Přímá spojovací čára 128"/>
            <p:cNvCxnSpPr/>
            <p:nvPr/>
          </p:nvCxnSpPr>
          <p:spPr>
            <a:xfrm flipH="1">
              <a:off x="5508104" y="2708920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0" name="Přímá spojovací čára 129"/>
            <p:cNvCxnSpPr/>
            <p:nvPr/>
          </p:nvCxnSpPr>
          <p:spPr>
            <a:xfrm flipH="1">
              <a:off x="5004048" y="1988840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1" name="Přímá spojovací čára 130"/>
            <p:cNvCxnSpPr/>
            <p:nvPr/>
          </p:nvCxnSpPr>
          <p:spPr>
            <a:xfrm>
              <a:off x="5436096" y="3573016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2" name="Přímá spojovací čára 131"/>
            <p:cNvCxnSpPr/>
            <p:nvPr/>
          </p:nvCxnSpPr>
          <p:spPr>
            <a:xfrm flipH="1">
              <a:off x="2483768" y="3573016"/>
              <a:ext cx="57606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3" name="Přímá spojovací čára 132"/>
            <p:cNvCxnSpPr/>
            <p:nvPr/>
          </p:nvCxnSpPr>
          <p:spPr>
            <a:xfrm>
              <a:off x="4355976" y="4797152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4" name="Přímá spojovací čára 133"/>
            <p:cNvCxnSpPr/>
            <p:nvPr/>
          </p:nvCxnSpPr>
          <p:spPr>
            <a:xfrm>
              <a:off x="4283968" y="1772816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5" name="Přímá spojovací čára 134"/>
            <p:cNvCxnSpPr/>
            <p:nvPr/>
          </p:nvCxnSpPr>
          <p:spPr>
            <a:xfrm>
              <a:off x="5436096" y="4221088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6" name="Přímá spojovací šipka 135"/>
            <p:cNvCxnSpPr/>
            <p:nvPr/>
          </p:nvCxnSpPr>
          <p:spPr>
            <a:xfrm>
              <a:off x="4283968" y="3389996"/>
              <a:ext cx="0" cy="161718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ovací šipka 136"/>
            <p:cNvCxnSpPr/>
            <p:nvPr/>
          </p:nvCxnSpPr>
          <p:spPr>
            <a:xfrm flipH="1">
              <a:off x="3983935" y="3564632"/>
              <a:ext cx="300033" cy="1001495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0" name="Přímá spojovací čára 199"/>
          <p:cNvCxnSpPr/>
          <p:nvPr/>
        </p:nvCxnSpPr>
        <p:spPr>
          <a:xfrm>
            <a:off x="251520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ovací čára 200"/>
          <p:cNvCxnSpPr/>
          <p:nvPr/>
        </p:nvCxnSpPr>
        <p:spPr>
          <a:xfrm>
            <a:off x="3131840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ovací čára 201"/>
          <p:cNvCxnSpPr/>
          <p:nvPr/>
        </p:nvCxnSpPr>
        <p:spPr>
          <a:xfrm>
            <a:off x="6084168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ovací čára 202"/>
          <p:cNvCxnSpPr/>
          <p:nvPr/>
        </p:nvCxnSpPr>
        <p:spPr>
          <a:xfrm>
            <a:off x="323528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ovací čára 203"/>
          <p:cNvCxnSpPr/>
          <p:nvPr/>
        </p:nvCxnSpPr>
        <p:spPr>
          <a:xfrm>
            <a:off x="3275856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ovací čára 204"/>
          <p:cNvCxnSpPr/>
          <p:nvPr/>
        </p:nvCxnSpPr>
        <p:spPr>
          <a:xfrm>
            <a:off x="6156176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čteme </a:t>
            </a:r>
            <a:r>
              <a:rPr lang="cs-CZ" i="1" dirty="0" smtClean="0"/>
              <a:t>části</a:t>
            </a:r>
            <a:r>
              <a:rPr lang="cs-CZ" dirty="0" smtClean="0"/>
              <a:t> hodin</a:t>
            </a: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2483768" y="1772816"/>
            <a:ext cx="3600400" cy="3528392"/>
          </a:xfrm>
          <a:prstGeom prst="flowChartConnector">
            <a:avLst/>
          </a:prstGeom>
          <a:gradFill>
            <a:gsLst>
              <a:gs pos="0">
                <a:srgbClr val="FFFF00"/>
              </a:gs>
              <a:gs pos="49000">
                <a:srgbClr val="FFFF00"/>
              </a:gs>
              <a:gs pos="50000">
                <a:srgbClr val="FF0000"/>
              </a:gs>
              <a:gs pos="100000">
                <a:srgbClr val="FF0000"/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		  	</a:t>
            </a:r>
            <a:endParaRPr lang="cs-CZ" sz="3600" b="1" dirty="0">
              <a:solidFill>
                <a:srgbClr val="C0000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483768" y="3645024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0"/>
          </p:cNvCxnSpPr>
          <p:nvPr/>
        </p:nvCxnSpPr>
        <p:spPr>
          <a:xfrm>
            <a:off x="4283968" y="1772816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5652120" y="3573016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4"/>
          </p:cNvCxnSpPr>
          <p:nvPr/>
        </p:nvCxnSpPr>
        <p:spPr>
          <a:xfrm flipV="1">
            <a:off x="4283968" y="486916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4" idx="0"/>
          </p:cNvCxnSpPr>
          <p:nvPr/>
        </p:nvCxnSpPr>
        <p:spPr>
          <a:xfrm>
            <a:off x="4283968" y="1772816"/>
            <a:ext cx="0" cy="3600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Kruhová šipka 23"/>
          <p:cNvSpPr/>
          <p:nvPr/>
        </p:nvSpPr>
        <p:spPr>
          <a:xfrm rot="5400000">
            <a:off x="5868144" y="2420888"/>
            <a:ext cx="2304256" cy="216024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Výseč 27"/>
          <p:cNvSpPr/>
          <p:nvPr/>
        </p:nvSpPr>
        <p:spPr>
          <a:xfrm>
            <a:off x="2483768" y="1772816"/>
            <a:ext cx="3672408" cy="3672408"/>
          </a:xfrm>
          <a:prstGeom prst="pie">
            <a:avLst>
              <a:gd name="adj1" fmla="val 10808438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55976" y="3140968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past</a:t>
            </a:r>
            <a:endParaRPr lang="cs-CZ" sz="5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87824" y="3140968"/>
            <a:ext cx="8568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to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8" name="Kruhová šipka 37"/>
          <p:cNvSpPr/>
          <p:nvPr/>
        </p:nvSpPr>
        <p:spPr>
          <a:xfrm rot="16745665">
            <a:off x="636074" y="2433115"/>
            <a:ext cx="2304256" cy="216024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2348880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half</a:t>
            </a:r>
            <a:endParaRPr lang="cs-CZ" sz="5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2420888"/>
            <a:ext cx="23434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quarter</a:t>
            </a:r>
            <a:endParaRPr lang="cs-CZ" sz="54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čteme </a:t>
            </a:r>
            <a:r>
              <a:rPr lang="cs-CZ" i="1" dirty="0" smtClean="0"/>
              <a:t>části</a:t>
            </a:r>
            <a:r>
              <a:rPr lang="cs-CZ" dirty="0" smtClean="0"/>
              <a:t> hodin</a:t>
            </a: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2483768" y="1772816"/>
            <a:ext cx="3600400" cy="3528392"/>
          </a:xfrm>
          <a:prstGeom prst="flowChartConnector">
            <a:avLst/>
          </a:prstGeom>
          <a:gradFill>
            <a:gsLst>
              <a:gs pos="0">
                <a:srgbClr val="FFFF00"/>
              </a:gs>
              <a:gs pos="49000">
                <a:srgbClr val="FFFF00"/>
              </a:gs>
              <a:gs pos="50000">
                <a:srgbClr val="FF0000"/>
              </a:gs>
              <a:gs pos="100000">
                <a:srgbClr val="FF0000"/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		  	</a:t>
            </a:r>
            <a:endParaRPr lang="cs-CZ" sz="3600" b="1" dirty="0">
              <a:solidFill>
                <a:srgbClr val="C0000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483768" y="3645024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0"/>
          </p:cNvCxnSpPr>
          <p:nvPr/>
        </p:nvCxnSpPr>
        <p:spPr>
          <a:xfrm>
            <a:off x="4283968" y="1772816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5652120" y="3573016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4"/>
          </p:cNvCxnSpPr>
          <p:nvPr/>
        </p:nvCxnSpPr>
        <p:spPr>
          <a:xfrm flipV="1">
            <a:off x="4283968" y="4869160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4" idx="0"/>
          </p:cNvCxnSpPr>
          <p:nvPr/>
        </p:nvCxnSpPr>
        <p:spPr>
          <a:xfrm>
            <a:off x="4283968" y="1772816"/>
            <a:ext cx="0" cy="3600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Kruhová šipka 23"/>
          <p:cNvSpPr/>
          <p:nvPr/>
        </p:nvSpPr>
        <p:spPr>
          <a:xfrm rot="5400000">
            <a:off x="5868144" y="2420888"/>
            <a:ext cx="2304256" cy="216024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Výseč 27"/>
          <p:cNvSpPr/>
          <p:nvPr/>
        </p:nvSpPr>
        <p:spPr>
          <a:xfrm rot="5400000">
            <a:off x="2574078" y="1610498"/>
            <a:ext cx="3491788" cy="3816424"/>
          </a:xfrm>
          <a:prstGeom prst="pie">
            <a:avLst>
              <a:gd name="adj1" fmla="val 10734526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55976" y="3573016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past</a:t>
            </a:r>
            <a:endParaRPr lang="cs-CZ" sz="5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87824" y="3140968"/>
            <a:ext cx="8568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to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8" name="Kruhová šipka 37"/>
          <p:cNvSpPr/>
          <p:nvPr/>
        </p:nvSpPr>
        <p:spPr>
          <a:xfrm rot="16745665">
            <a:off x="636074" y="2433115"/>
            <a:ext cx="2304256" cy="2160240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2276872"/>
            <a:ext cx="23434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/>
              <a:t>quarter</a:t>
            </a:r>
            <a:endParaRPr lang="cs-CZ" sz="54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6000" dirty="0" smtClean="0">
                <a:solidFill>
                  <a:srgbClr val="C00000"/>
                </a:solidFill>
              </a:rPr>
              <a:t>3.			</a:t>
            </a:r>
            <a:r>
              <a:rPr lang="cs-CZ" sz="6000" dirty="0" err="1" smtClean="0">
                <a:solidFill>
                  <a:srgbClr val="C00000"/>
                </a:solidFill>
              </a:rPr>
              <a:t>It</a:t>
            </a:r>
            <a:r>
              <a:rPr lang="cs-CZ" sz="6000" dirty="0" smtClean="0">
                <a:solidFill>
                  <a:srgbClr val="C00000"/>
                </a:solidFill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</a:rPr>
              <a:t>is</a:t>
            </a:r>
            <a:r>
              <a:rPr lang="cs-CZ" sz="6000" dirty="0" smtClean="0">
                <a:solidFill>
                  <a:srgbClr val="C00000"/>
                </a:solidFill>
              </a:rPr>
              <a:t>…</a:t>
            </a:r>
            <a:endParaRPr lang="cs-CZ" sz="6000" dirty="0">
              <a:solidFill>
                <a:srgbClr val="C00000"/>
              </a:solidFill>
            </a:endParaRPr>
          </a:p>
        </p:txBody>
      </p:sp>
      <p:grpSp>
        <p:nvGrpSpPr>
          <p:cNvPr id="3" name="Skupina 51"/>
          <p:cNvGrpSpPr/>
          <p:nvPr/>
        </p:nvGrpSpPr>
        <p:grpSpPr>
          <a:xfrm>
            <a:off x="467544" y="1412776"/>
            <a:ext cx="1728192" cy="1728192"/>
            <a:chOff x="2483768" y="1772816"/>
            <a:chExt cx="3600400" cy="3528392"/>
          </a:xfrm>
        </p:grpSpPr>
        <p:sp>
          <p:nvSpPr>
            <p:cNvPr id="5" name="Vývojový diagram: spojka 4"/>
            <p:cNvSpPr/>
            <p:nvPr/>
          </p:nvSpPr>
          <p:spPr>
            <a:xfrm>
              <a:off x="2483768" y="1772816"/>
              <a:ext cx="3600400" cy="35283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7" name="Přímá spojovací čára 6"/>
            <p:cNvCxnSpPr>
              <a:stCxn id="5" idx="0"/>
            </p:cNvCxnSpPr>
            <p:nvPr/>
          </p:nvCxnSpPr>
          <p:spPr>
            <a:xfrm>
              <a:off x="4283968" y="1772816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3347864" y="2060848"/>
              <a:ext cx="216024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2699792" y="2708920"/>
              <a:ext cx="432048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flipH="1">
              <a:off x="2771800" y="4221088"/>
              <a:ext cx="360040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flipH="1">
              <a:off x="3419872" y="4725144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5004048" y="4653136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flipH="1">
              <a:off x="5508104" y="2708920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flipH="1">
              <a:off x="5004048" y="1988840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5436096" y="3573016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flipH="1">
              <a:off x="2483768" y="3573016"/>
              <a:ext cx="57606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355976" y="4797152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4283968" y="1772816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5436096" y="4221088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Přímá spojovací šipka 45"/>
            <p:cNvCxnSpPr/>
            <p:nvPr/>
          </p:nvCxnSpPr>
          <p:spPr>
            <a:xfrm flipV="1">
              <a:off x="4283968" y="3537012"/>
              <a:ext cx="1350150" cy="10801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šipka 46"/>
            <p:cNvCxnSpPr/>
            <p:nvPr/>
          </p:nvCxnSpPr>
          <p:spPr>
            <a:xfrm flipV="1">
              <a:off x="4283968" y="2507898"/>
              <a:ext cx="300033" cy="105673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151"/>
          <p:cNvGrpSpPr/>
          <p:nvPr/>
        </p:nvGrpSpPr>
        <p:grpSpPr>
          <a:xfrm>
            <a:off x="3491880" y="1412776"/>
            <a:ext cx="1728192" cy="1728192"/>
            <a:chOff x="3491880" y="1412776"/>
            <a:chExt cx="1728192" cy="1728192"/>
          </a:xfrm>
        </p:grpSpPr>
        <p:sp>
          <p:nvSpPr>
            <p:cNvPr id="54" name="Vývojový diagram: spojka 53"/>
            <p:cNvSpPr/>
            <p:nvPr/>
          </p:nvSpPr>
          <p:spPr>
            <a:xfrm>
              <a:off x="3491880" y="1412776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55" name="Přímá spojovací čára 54"/>
            <p:cNvCxnSpPr>
              <a:stCxn id="54" idx="0"/>
            </p:cNvCxnSpPr>
            <p:nvPr/>
          </p:nvCxnSpPr>
          <p:spPr>
            <a:xfrm>
              <a:off x="4355976" y="1412776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>
              <a:off x="3906646" y="1553853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>
              <a:off x="3595572" y="1871276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flipH="1">
              <a:off x="3630135" y="2611930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flipH="1">
              <a:off x="3941210" y="285881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>
              <a:off x="4701614" y="2823545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 flipH="1">
              <a:off x="4943561" y="1871276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flipH="1">
              <a:off x="4701614" y="151858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>
              <a:off x="4908997" y="2294507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flipH="1">
              <a:off x="3491880" y="2294507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>
              <a:off x="4390540" y="2894083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>
              <a:off x="4355976" y="1412776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7" name="Přímá spojovací čára 66"/>
            <p:cNvCxnSpPr/>
            <p:nvPr/>
          </p:nvCxnSpPr>
          <p:spPr>
            <a:xfrm>
              <a:off x="4908997" y="2611930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8" name="Přímá spojovací šipka 67"/>
            <p:cNvCxnSpPr/>
            <p:nvPr/>
          </p:nvCxnSpPr>
          <p:spPr>
            <a:xfrm flipH="1" flipV="1">
              <a:off x="4139952" y="1700808"/>
              <a:ext cx="216024" cy="62897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šipka 68"/>
            <p:cNvCxnSpPr/>
            <p:nvPr/>
          </p:nvCxnSpPr>
          <p:spPr>
            <a:xfrm flipV="1">
              <a:off x="4355976" y="2276872"/>
              <a:ext cx="720080" cy="1352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166"/>
          <p:cNvGrpSpPr/>
          <p:nvPr/>
        </p:nvGrpSpPr>
        <p:grpSpPr>
          <a:xfrm>
            <a:off x="6372200" y="1412776"/>
            <a:ext cx="1728192" cy="1728192"/>
            <a:chOff x="6372200" y="1412776"/>
            <a:chExt cx="1728192" cy="1728192"/>
          </a:xfrm>
        </p:grpSpPr>
        <p:sp>
          <p:nvSpPr>
            <p:cNvPr id="71" name="Vývojový diagram: spojka 70"/>
            <p:cNvSpPr/>
            <p:nvPr/>
          </p:nvSpPr>
          <p:spPr>
            <a:xfrm>
              <a:off x="6372200" y="1412776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72" name="Přímá spojovací čára 71"/>
            <p:cNvCxnSpPr>
              <a:stCxn id="71" idx="0"/>
            </p:cNvCxnSpPr>
            <p:nvPr/>
          </p:nvCxnSpPr>
          <p:spPr>
            <a:xfrm>
              <a:off x="7236296" y="1412776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3" name="Přímá spojovací čára 72"/>
            <p:cNvCxnSpPr/>
            <p:nvPr/>
          </p:nvCxnSpPr>
          <p:spPr>
            <a:xfrm>
              <a:off x="6786966" y="1553853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4" name="Přímá spojovací čára 73"/>
            <p:cNvCxnSpPr/>
            <p:nvPr/>
          </p:nvCxnSpPr>
          <p:spPr>
            <a:xfrm>
              <a:off x="6475892" y="1871276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5" name="Přímá spojovací čára 74"/>
            <p:cNvCxnSpPr/>
            <p:nvPr/>
          </p:nvCxnSpPr>
          <p:spPr>
            <a:xfrm flipH="1">
              <a:off x="6510455" y="2611930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6" name="Přímá spojovací čára 75"/>
            <p:cNvCxnSpPr/>
            <p:nvPr/>
          </p:nvCxnSpPr>
          <p:spPr>
            <a:xfrm flipH="1">
              <a:off x="6821530" y="285881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7" name="Přímá spojovací čára 76"/>
            <p:cNvCxnSpPr/>
            <p:nvPr/>
          </p:nvCxnSpPr>
          <p:spPr>
            <a:xfrm>
              <a:off x="7581934" y="2823545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/>
            <p:nvPr/>
          </p:nvCxnSpPr>
          <p:spPr>
            <a:xfrm flipH="1">
              <a:off x="7823881" y="1871276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9" name="Přímá spojovací čára 78"/>
            <p:cNvCxnSpPr/>
            <p:nvPr/>
          </p:nvCxnSpPr>
          <p:spPr>
            <a:xfrm flipH="1">
              <a:off x="7581934" y="1518584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0" name="Přímá spojovací čára 79"/>
            <p:cNvCxnSpPr/>
            <p:nvPr/>
          </p:nvCxnSpPr>
          <p:spPr>
            <a:xfrm>
              <a:off x="7789317" y="2294507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Přímá spojovací čára 80"/>
            <p:cNvCxnSpPr/>
            <p:nvPr/>
          </p:nvCxnSpPr>
          <p:spPr>
            <a:xfrm flipH="1">
              <a:off x="6372200" y="2294507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2" name="Přímá spojovací čára 81"/>
            <p:cNvCxnSpPr/>
            <p:nvPr/>
          </p:nvCxnSpPr>
          <p:spPr>
            <a:xfrm>
              <a:off x="7270860" y="2894083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3" name="Přímá spojovací čára 82"/>
            <p:cNvCxnSpPr/>
            <p:nvPr/>
          </p:nvCxnSpPr>
          <p:spPr>
            <a:xfrm>
              <a:off x="7236296" y="1412776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4" name="Přímá spojovací čára 83"/>
            <p:cNvCxnSpPr/>
            <p:nvPr/>
          </p:nvCxnSpPr>
          <p:spPr>
            <a:xfrm>
              <a:off x="7789317" y="2611930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5" name="Přímá spojovací šipka 84"/>
            <p:cNvCxnSpPr/>
            <p:nvPr/>
          </p:nvCxnSpPr>
          <p:spPr>
            <a:xfrm flipH="1">
              <a:off x="6732240" y="2329778"/>
              <a:ext cx="504056" cy="16311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ovací šipka 85"/>
            <p:cNvCxnSpPr/>
            <p:nvPr/>
          </p:nvCxnSpPr>
          <p:spPr>
            <a:xfrm flipV="1">
              <a:off x="7236296" y="2276872"/>
              <a:ext cx="648072" cy="1352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81"/>
          <p:cNvGrpSpPr/>
          <p:nvPr/>
        </p:nvGrpSpPr>
        <p:grpSpPr>
          <a:xfrm>
            <a:off x="539552" y="4122628"/>
            <a:ext cx="1728192" cy="1728192"/>
            <a:chOff x="539552" y="4122628"/>
            <a:chExt cx="1728192" cy="1728192"/>
          </a:xfrm>
        </p:grpSpPr>
        <p:sp>
          <p:nvSpPr>
            <p:cNvPr id="88" name="Vývojový diagram: spojka 87"/>
            <p:cNvSpPr/>
            <p:nvPr/>
          </p:nvSpPr>
          <p:spPr>
            <a:xfrm>
              <a:off x="539552" y="4122628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89" name="Přímá spojovací čára 88"/>
            <p:cNvCxnSpPr>
              <a:stCxn id="88" idx="0"/>
            </p:cNvCxnSpPr>
            <p:nvPr/>
          </p:nvCxnSpPr>
          <p:spPr>
            <a:xfrm>
              <a:off x="1403648" y="4122628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0" name="Přímá spojovací čára 89"/>
            <p:cNvCxnSpPr/>
            <p:nvPr/>
          </p:nvCxnSpPr>
          <p:spPr>
            <a:xfrm>
              <a:off x="954318" y="4263705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1" name="Přímá spojovací čára 90"/>
            <p:cNvCxnSpPr/>
            <p:nvPr/>
          </p:nvCxnSpPr>
          <p:spPr>
            <a:xfrm>
              <a:off x="643244" y="4581128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2" name="Přímá spojovací čára 91"/>
            <p:cNvCxnSpPr/>
            <p:nvPr/>
          </p:nvCxnSpPr>
          <p:spPr>
            <a:xfrm flipH="1">
              <a:off x="677807" y="5321782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3" name="Přímá spojovací čára 92"/>
            <p:cNvCxnSpPr/>
            <p:nvPr/>
          </p:nvCxnSpPr>
          <p:spPr>
            <a:xfrm flipH="1">
              <a:off x="988882" y="556866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4" name="Přímá spojovací čára 93"/>
            <p:cNvCxnSpPr/>
            <p:nvPr/>
          </p:nvCxnSpPr>
          <p:spPr>
            <a:xfrm>
              <a:off x="1749286" y="5533397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5" name="Přímá spojovací čára 94"/>
            <p:cNvCxnSpPr/>
            <p:nvPr/>
          </p:nvCxnSpPr>
          <p:spPr>
            <a:xfrm flipH="1">
              <a:off x="1991233" y="4581128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6" name="Přímá spojovací čára 95"/>
            <p:cNvCxnSpPr/>
            <p:nvPr/>
          </p:nvCxnSpPr>
          <p:spPr>
            <a:xfrm flipH="1">
              <a:off x="1749286" y="422843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7" name="Přímá spojovací čára 96"/>
            <p:cNvCxnSpPr/>
            <p:nvPr/>
          </p:nvCxnSpPr>
          <p:spPr>
            <a:xfrm>
              <a:off x="1956669" y="5004359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8" name="Přímá spojovací čára 97"/>
            <p:cNvCxnSpPr/>
            <p:nvPr/>
          </p:nvCxnSpPr>
          <p:spPr>
            <a:xfrm flipH="1">
              <a:off x="539552" y="5004359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9" name="Přímá spojovací čára 98"/>
            <p:cNvCxnSpPr/>
            <p:nvPr/>
          </p:nvCxnSpPr>
          <p:spPr>
            <a:xfrm>
              <a:off x="1438212" y="5603935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0" name="Přímá spojovací čára 99"/>
            <p:cNvCxnSpPr/>
            <p:nvPr/>
          </p:nvCxnSpPr>
          <p:spPr>
            <a:xfrm>
              <a:off x="1403648" y="4122628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1" name="Přímá spojovací čára 100"/>
            <p:cNvCxnSpPr/>
            <p:nvPr/>
          </p:nvCxnSpPr>
          <p:spPr>
            <a:xfrm>
              <a:off x="1956669" y="5321782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2" name="Přímá spojovací šipka 101"/>
            <p:cNvCxnSpPr/>
            <p:nvPr/>
          </p:nvCxnSpPr>
          <p:spPr>
            <a:xfrm>
              <a:off x="1403648" y="5039629"/>
              <a:ext cx="504056" cy="189571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ovací šipka 102"/>
            <p:cNvCxnSpPr/>
            <p:nvPr/>
          </p:nvCxnSpPr>
          <p:spPr>
            <a:xfrm flipH="1">
              <a:off x="683568" y="5000252"/>
              <a:ext cx="720080" cy="12924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96"/>
          <p:cNvGrpSpPr/>
          <p:nvPr/>
        </p:nvGrpSpPr>
        <p:grpSpPr>
          <a:xfrm>
            <a:off x="3491880" y="4221088"/>
            <a:ext cx="1728192" cy="1728192"/>
            <a:chOff x="3491880" y="4221088"/>
            <a:chExt cx="1728192" cy="1728192"/>
          </a:xfrm>
        </p:grpSpPr>
        <p:sp>
          <p:nvSpPr>
            <p:cNvPr id="105" name="Vývojový diagram: spojka 104"/>
            <p:cNvSpPr/>
            <p:nvPr/>
          </p:nvSpPr>
          <p:spPr>
            <a:xfrm>
              <a:off x="3491880" y="4221088"/>
              <a:ext cx="1728192" cy="17281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106" name="Přímá spojovací čára 105"/>
            <p:cNvCxnSpPr>
              <a:stCxn id="105" idx="0"/>
            </p:cNvCxnSpPr>
            <p:nvPr/>
          </p:nvCxnSpPr>
          <p:spPr>
            <a:xfrm>
              <a:off x="4355976" y="4221088"/>
              <a:ext cx="0" cy="28215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7" name="Přímá spojovací čára 106"/>
            <p:cNvCxnSpPr/>
            <p:nvPr/>
          </p:nvCxnSpPr>
          <p:spPr>
            <a:xfrm>
              <a:off x="3906646" y="4362165"/>
              <a:ext cx="103692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8" name="Přímá spojovací čára 107"/>
            <p:cNvCxnSpPr/>
            <p:nvPr/>
          </p:nvCxnSpPr>
          <p:spPr>
            <a:xfrm>
              <a:off x="3595572" y="4679588"/>
              <a:ext cx="207383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9" name="Přímá spojovací čára 108"/>
            <p:cNvCxnSpPr/>
            <p:nvPr/>
          </p:nvCxnSpPr>
          <p:spPr>
            <a:xfrm flipH="1">
              <a:off x="3630135" y="5420242"/>
              <a:ext cx="172820" cy="141077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0" name="Přímá spojovací čára 109"/>
            <p:cNvCxnSpPr/>
            <p:nvPr/>
          </p:nvCxnSpPr>
          <p:spPr>
            <a:xfrm flipH="1">
              <a:off x="3941210" y="566712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1" name="Přímá spojovací čára 110"/>
            <p:cNvCxnSpPr/>
            <p:nvPr/>
          </p:nvCxnSpPr>
          <p:spPr>
            <a:xfrm>
              <a:off x="4701614" y="5631857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2" name="Přímá spojovací čára 111"/>
            <p:cNvCxnSpPr/>
            <p:nvPr/>
          </p:nvCxnSpPr>
          <p:spPr>
            <a:xfrm flipH="1">
              <a:off x="4943561" y="4679588"/>
              <a:ext cx="172820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3" name="Přímá spojovací čára 112"/>
            <p:cNvCxnSpPr/>
            <p:nvPr/>
          </p:nvCxnSpPr>
          <p:spPr>
            <a:xfrm flipH="1">
              <a:off x="4701614" y="4326896"/>
              <a:ext cx="103692" cy="17634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4" name="Přímá spojovací čára 113"/>
            <p:cNvCxnSpPr/>
            <p:nvPr/>
          </p:nvCxnSpPr>
          <p:spPr>
            <a:xfrm>
              <a:off x="4908997" y="5102819"/>
              <a:ext cx="311075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5" name="Přímá spojovací čára 114"/>
            <p:cNvCxnSpPr/>
            <p:nvPr/>
          </p:nvCxnSpPr>
          <p:spPr>
            <a:xfrm flipH="1">
              <a:off x="3491880" y="5102819"/>
              <a:ext cx="27651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6" name="Přímá spojovací čára 115"/>
            <p:cNvCxnSpPr/>
            <p:nvPr/>
          </p:nvCxnSpPr>
          <p:spPr>
            <a:xfrm>
              <a:off x="4390540" y="5702395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7" name="Přímá spojovací čára 116"/>
            <p:cNvCxnSpPr/>
            <p:nvPr/>
          </p:nvCxnSpPr>
          <p:spPr>
            <a:xfrm>
              <a:off x="4355976" y="4221088"/>
              <a:ext cx="0" cy="246885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8" name="Přímá spojovací čára 117"/>
            <p:cNvCxnSpPr/>
            <p:nvPr/>
          </p:nvCxnSpPr>
          <p:spPr>
            <a:xfrm>
              <a:off x="4908997" y="5420242"/>
              <a:ext cx="172819" cy="105808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9" name="Přímá spojovací šipka 118"/>
            <p:cNvCxnSpPr>
              <a:endCxn id="105" idx="2"/>
            </p:cNvCxnSpPr>
            <p:nvPr/>
          </p:nvCxnSpPr>
          <p:spPr>
            <a:xfrm flipH="1" flipV="1">
              <a:off x="3491880" y="5085184"/>
              <a:ext cx="864096" cy="52905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ovací šipka 119"/>
            <p:cNvCxnSpPr/>
            <p:nvPr/>
          </p:nvCxnSpPr>
          <p:spPr>
            <a:xfrm flipH="1">
              <a:off x="3635896" y="5098712"/>
              <a:ext cx="720080" cy="130488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20"/>
          <p:cNvGrpSpPr/>
          <p:nvPr/>
        </p:nvGrpSpPr>
        <p:grpSpPr>
          <a:xfrm>
            <a:off x="6444208" y="4149080"/>
            <a:ext cx="1728192" cy="1728192"/>
            <a:chOff x="2483768" y="1772816"/>
            <a:chExt cx="3600400" cy="3528392"/>
          </a:xfrm>
        </p:grpSpPr>
        <p:sp>
          <p:nvSpPr>
            <p:cNvPr id="122" name="Vývojový diagram: spojka 121"/>
            <p:cNvSpPr/>
            <p:nvPr/>
          </p:nvSpPr>
          <p:spPr>
            <a:xfrm>
              <a:off x="2483768" y="1772816"/>
              <a:ext cx="3600400" cy="3528392"/>
            </a:xfrm>
            <a:prstGeom prst="flowChartConnector">
              <a:avLst/>
            </a:prstGeom>
            <a:solidFill>
              <a:srgbClr val="FFFF00"/>
            </a:solidFill>
            <a:ln w="254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		  	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cxnSp>
          <p:nvCxnSpPr>
            <p:cNvPr id="123" name="Přímá spojovací čára 122"/>
            <p:cNvCxnSpPr>
              <a:stCxn id="122" idx="0"/>
            </p:cNvCxnSpPr>
            <p:nvPr/>
          </p:nvCxnSpPr>
          <p:spPr>
            <a:xfrm>
              <a:off x="4283968" y="1772816"/>
              <a:ext cx="0" cy="57606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4" name="Přímá spojovací čára 123"/>
            <p:cNvCxnSpPr/>
            <p:nvPr/>
          </p:nvCxnSpPr>
          <p:spPr>
            <a:xfrm>
              <a:off x="3347864" y="2060848"/>
              <a:ext cx="216024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5" name="Přímá spojovací čára 124"/>
            <p:cNvCxnSpPr/>
            <p:nvPr/>
          </p:nvCxnSpPr>
          <p:spPr>
            <a:xfrm>
              <a:off x="2699792" y="2708920"/>
              <a:ext cx="432048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6" name="Přímá spojovací čára 125"/>
            <p:cNvCxnSpPr/>
            <p:nvPr/>
          </p:nvCxnSpPr>
          <p:spPr>
            <a:xfrm flipH="1">
              <a:off x="2771800" y="4221088"/>
              <a:ext cx="360040" cy="288032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7" name="Přímá spojovací čára 126"/>
            <p:cNvCxnSpPr/>
            <p:nvPr/>
          </p:nvCxnSpPr>
          <p:spPr>
            <a:xfrm flipH="1">
              <a:off x="3419872" y="4725144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8" name="Přímá spojovací čára 127"/>
            <p:cNvCxnSpPr/>
            <p:nvPr/>
          </p:nvCxnSpPr>
          <p:spPr>
            <a:xfrm>
              <a:off x="5004048" y="4653136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9" name="Přímá spojovací čára 128"/>
            <p:cNvCxnSpPr/>
            <p:nvPr/>
          </p:nvCxnSpPr>
          <p:spPr>
            <a:xfrm flipH="1">
              <a:off x="5508104" y="2708920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0" name="Přímá spojovací čára 129"/>
            <p:cNvCxnSpPr/>
            <p:nvPr/>
          </p:nvCxnSpPr>
          <p:spPr>
            <a:xfrm flipH="1">
              <a:off x="5004048" y="1988840"/>
              <a:ext cx="216024" cy="36004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1" name="Přímá spojovací čára 130"/>
            <p:cNvCxnSpPr/>
            <p:nvPr/>
          </p:nvCxnSpPr>
          <p:spPr>
            <a:xfrm>
              <a:off x="5436096" y="3573016"/>
              <a:ext cx="648072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2" name="Přímá spojovací čára 131"/>
            <p:cNvCxnSpPr/>
            <p:nvPr/>
          </p:nvCxnSpPr>
          <p:spPr>
            <a:xfrm flipH="1">
              <a:off x="2483768" y="3573016"/>
              <a:ext cx="576064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3" name="Přímá spojovací čára 132"/>
            <p:cNvCxnSpPr/>
            <p:nvPr/>
          </p:nvCxnSpPr>
          <p:spPr>
            <a:xfrm>
              <a:off x="4355976" y="4797152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4" name="Přímá spojovací čára 133"/>
            <p:cNvCxnSpPr/>
            <p:nvPr/>
          </p:nvCxnSpPr>
          <p:spPr>
            <a:xfrm>
              <a:off x="4283968" y="1772816"/>
              <a:ext cx="0" cy="50405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5" name="Přímá spojovací čára 134"/>
            <p:cNvCxnSpPr/>
            <p:nvPr/>
          </p:nvCxnSpPr>
          <p:spPr>
            <a:xfrm>
              <a:off x="5436096" y="4221088"/>
              <a:ext cx="360040" cy="216024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6" name="Přímá spojovací šipka 135"/>
            <p:cNvCxnSpPr/>
            <p:nvPr/>
          </p:nvCxnSpPr>
          <p:spPr>
            <a:xfrm flipH="1">
              <a:off x="2783801" y="3389996"/>
              <a:ext cx="1500167" cy="147016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ovací šipka 136"/>
            <p:cNvCxnSpPr/>
            <p:nvPr/>
          </p:nvCxnSpPr>
          <p:spPr>
            <a:xfrm flipV="1">
              <a:off x="4283968" y="2948947"/>
              <a:ext cx="750083" cy="441049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0" name="Přímá spojovací čára 199"/>
          <p:cNvCxnSpPr/>
          <p:nvPr/>
        </p:nvCxnSpPr>
        <p:spPr>
          <a:xfrm>
            <a:off x="251520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ovací čára 200"/>
          <p:cNvCxnSpPr/>
          <p:nvPr/>
        </p:nvCxnSpPr>
        <p:spPr>
          <a:xfrm>
            <a:off x="3131840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ovací čára 201"/>
          <p:cNvCxnSpPr/>
          <p:nvPr/>
        </p:nvCxnSpPr>
        <p:spPr>
          <a:xfrm>
            <a:off x="6084168" y="393305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ovací čára 202"/>
          <p:cNvCxnSpPr/>
          <p:nvPr/>
        </p:nvCxnSpPr>
        <p:spPr>
          <a:xfrm>
            <a:off x="323528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ovací čára 203"/>
          <p:cNvCxnSpPr/>
          <p:nvPr/>
        </p:nvCxnSpPr>
        <p:spPr>
          <a:xfrm>
            <a:off x="3275856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ovací čára 204"/>
          <p:cNvCxnSpPr/>
          <p:nvPr/>
        </p:nvCxnSpPr>
        <p:spPr>
          <a:xfrm>
            <a:off x="6156176" y="6453336"/>
            <a:ext cx="24482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C:\Users\Alena\AppData\Local\Microsoft\Windows\Temporary Internet Files\Content.IE5\XFZ2XDBR\MP9002897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242116">
            <a:off x="6516216" y="3861048"/>
            <a:ext cx="2073424" cy="138919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What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time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mtClean="0">
                <a:solidFill>
                  <a:srgbClr val="C00000"/>
                </a:solidFill>
              </a:rPr>
              <a:t>it?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Users\Alena\AppData\Local\Microsoft\Windows\Temporary Internet Files\Content.IE5\ZQ9BQQ8Z\MP9002898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484784"/>
            <a:ext cx="2793671" cy="1876416"/>
          </a:xfrm>
          <a:prstGeom prst="rect">
            <a:avLst/>
          </a:prstGeom>
          <a:noFill/>
        </p:spPr>
      </p:pic>
      <p:pic>
        <p:nvPicPr>
          <p:cNvPr id="2053" name="Picture 5" descr="C:\Users\Alena\AppData\Local\Microsoft\Windows\Temporary Internet Files\Content.IE5\Y8AXGD7B\MP90014912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484784"/>
            <a:ext cx="1247899" cy="1844185"/>
          </a:xfrm>
          <a:prstGeom prst="rect">
            <a:avLst/>
          </a:prstGeom>
          <a:noFill/>
        </p:spPr>
      </p:pic>
      <p:pic>
        <p:nvPicPr>
          <p:cNvPr id="2054" name="Picture 6" descr="C:\Users\Alena\AppData\Local\Microsoft\Windows\Temporary Internet Files\Content.IE5\XFZ2XDBR\MP9002895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717032"/>
            <a:ext cx="1535508" cy="1972816"/>
          </a:xfrm>
          <a:prstGeom prst="rect">
            <a:avLst/>
          </a:prstGeom>
          <a:noFill/>
        </p:spPr>
      </p:pic>
      <p:pic>
        <p:nvPicPr>
          <p:cNvPr id="2055" name="Picture 7" descr="C:\Users\Alena\AppData\Local\Microsoft\Windows\Temporary Internet Files\Content.IE5\PWE99ZHM\MP90040314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3861048"/>
            <a:ext cx="2663412" cy="1781944"/>
          </a:xfrm>
          <a:prstGeom prst="rect">
            <a:avLst/>
          </a:prstGeom>
          <a:noFill/>
        </p:spPr>
      </p:pic>
      <p:pic>
        <p:nvPicPr>
          <p:cNvPr id="2063" name="Picture 15" descr="C:\Users\Alena\AppData\Local\Microsoft\Windows\Temporary Internet Files\Content.IE5\PWE99ZHM\MP900409280[1].jpg"/>
          <p:cNvPicPr>
            <a:picLocks noChangeAspect="1" noChangeArrowheads="1"/>
          </p:cNvPicPr>
          <p:nvPr/>
        </p:nvPicPr>
        <p:blipFill>
          <a:blip r:embed="rId7" cstate="print"/>
          <a:srcRect l="71000" b="72050"/>
          <a:stretch>
            <a:fillRect/>
          </a:stretch>
        </p:blipFill>
        <p:spPr bwMode="auto">
          <a:xfrm>
            <a:off x="611560" y="1412776"/>
            <a:ext cx="1584176" cy="1526819"/>
          </a:xfrm>
          <a:prstGeom prst="rect">
            <a:avLst/>
          </a:prstGeom>
          <a:noFill/>
        </p:spPr>
      </p:pic>
      <p:cxnSp>
        <p:nvCxnSpPr>
          <p:cNvPr id="20" name="Přímá spojovací čára 19"/>
          <p:cNvCxnSpPr/>
          <p:nvPr/>
        </p:nvCxnSpPr>
        <p:spPr>
          <a:xfrm>
            <a:off x="683568" y="3501008"/>
            <a:ext cx="15121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3275856" y="386104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660232" y="3861048"/>
            <a:ext cx="1944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67544" y="6093296"/>
            <a:ext cx="1944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275856" y="609329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588224" y="6093296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 descr="C:\Users\Alena\AppData\Local\Microsoft\Windows\Temporary Internet Files\Content.IE5\Y8AXGD7B\MP9004394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068960"/>
            <a:ext cx="4890789" cy="3265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102</Words>
  <Application>Microsoft Office PowerPoint</Application>
  <PresentationFormat>Předvádění na obrazovce (4:3)</PresentationFormat>
  <Paragraphs>59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     TIME</vt:lpstr>
      <vt:lpstr>1.   It is…</vt:lpstr>
      <vt:lpstr>Jak čteme hodiny</vt:lpstr>
      <vt:lpstr>Jak čteme hodiny</vt:lpstr>
      <vt:lpstr>2.   It is…</vt:lpstr>
      <vt:lpstr>Jak čteme části hodin</vt:lpstr>
      <vt:lpstr>Jak čteme části hodin</vt:lpstr>
      <vt:lpstr>3.   It is…</vt:lpstr>
      <vt:lpstr>What time is it?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martin.darebny</cp:lastModifiedBy>
  <cp:revision>17</cp:revision>
  <dcterms:created xsi:type="dcterms:W3CDTF">2012-04-22T17:50:00Z</dcterms:created>
  <dcterms:modified xsi:type="dcterms:W3CDTF">2012-05-22T19:26:05Z</dcterms:modified>
</cp:coreProperties>
</file>