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VY_32_INOVACE_16_ANGLIČTINA_5.ROČNÍK_FESTIVALS AND HOLIDAYS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FESTIVALS AND HOLIDAYS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DA68FE4C-F8AD-4DA4-B532-AA10FA897D73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C4BCE99E-754D-484F-8D92-4E1A4A4F6790}" type="parTrans" cxnId="{C54D2848-1CE4-4B6F-BDC0-1504DD6D398B}">
      <dgm:prSet/>
      <dgm:spPr/>
      <dgm:t>
        <a:bodyPr/>
        <a:lstStyle/>
        <a:p>
          <a:pPr algn="l"/>
          <a:endParaRPr lang="cs-CZ"/>
        </a:p>
      </dgm:t>
    </dgm:pt>
    <dgm:pt modelId="{64ABB827-6C53-4757-B88B-1CE7FD2A2FEB}" type="sibTrans" cxnId="{C54D2848-1CE4-4B6F-BDC0-1504DD6D398B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DE3840A-9BEC-45F7-AFAA-277244CF2DE6}" type="pres">
      <dgm:prSet presAssocID="{DA68FE4C-F8AD-4DA4-B532-AA10FA897D73}" presName="vertSpace5" presStyleLbl="node1" presStyleIdx="3" presStyleCnt="6"/>
      <dgm:spPr/>
      <dgm:t>
        <a:bodyPr/>
        <a:lstStyle/>
        <a:p>
          <a:endParaRPr lang="cs-CZ"/>
        </a:p>
      </dgm:t>
    </dgm:pt>
    <dgm:pt modelId="{CC3225B4-DE96-46E3-AB24-BF92F9417B97}" type="pres">
      <dgm:prSet presAssocID="{DA68FE4C-F8AD-4DA4-B532-AA10FA897D73}" presName="circle5" presStyleLbl="node1" presStyleIdx="4" presStyleCnt="6"/>
      <dgm:spPr/>
      <dgm:t>
        <a:bodyPr/>
        <a:lstStyle/>
        <a:p>
          <a:endParaRPr lang="cs-CZ"/>
        </a:p>
      </dgm:t>
    </dgm:pt>
    <dgm:pt modelId="{9CA84CF4-DF9A-4AE9-B551-4823F0E201FB}" type="pres">
      <dgm:prSet presAssocID="{DA68FE4C-F8AD-4DA4-B532-AA10FA897D73}" presName="rect5" presStyleLbl="alignAcc1" presStyleIdx="4" presStyleCnt="6"/>
      <dgm:spPr/>
      <dgm:t>
        <a:bodyPr/>
        <a:lstStyle/>
        <a:p>
          <a:endParaRPr lang="cs-CZ"/>
        </a:p>
      </dgm:t>
    </dgm:pt>
    <dgm:pt modelId="{41D22505-91FC-4C62-B9D6-187682FB77B5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B1AA0A7-A60B-4967-9B76-81306A656E46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55CFA23-E11D-40E1-B50E-AE10479D35E9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7FEA73-572D-4E82-AA14-D9D8D0C574AD}" type="pres">
      <dgm:prSet presAssocID="{DA68FE4C-F8AD-4DA4-B532-AA10FA897D73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763E2C-0173-493D-897C-21584504488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9FAE91-904F-4E4D-82C1-25D02DFAB8A2}" type="presOf" srcId="{DA68FE4C-F8AD-4DA4-B532-AA10FA897D73}" destId="{827FEA73-572D-4E82-AA14-D9D8D0C574AD}" srcOrd="1" destOrd="0" presId="urn:microsoft.com/office/officeart/2005/8/layout/target3"/>
    <dgm:cxn modelId="{D83D2DCF-F612-4B09-8F59-00BD5D6BF57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55C1E53-5FC9-4243-8CCD-A6CB900DD94E}" type="presOf" srcId="{D8197B8C-B260-4A16-BDF4-0947B075E274}" destId="{25B08C86-7E15-44DC-BE7F-FFB55DD49D12}" srcOrd="0" destOrd="0" presId="urn:microsoft.com/office/officeart/2005/8/layout/target3"/>
    <dgm:cxn modelId="{21C590C4-43FD-40FD-BB18-7001C4CB0E1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4D2848-1CE4-4B6F-BDC0-1504DD6D398B}" srcId="{757F3AB3-0718-4624-B441-E567A8F0AB56}" destId="{DA68FE4C-F8AD-4DA4-B532-AA10FA897D73}" srcOrd="4" destOrd="0" parTransId="{C4BCE99E-754D-484F-8D92-4E1A4A4F6790}" sibTransId="{64ABB827-6C53-4757-B88B-1CE7FD2A2FEB}"/>
    <dgm:cxn modelId="{8D22520F-B171-4634-9CA0-229B37A669B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DF3CEB-CD6E-44CA-8B18-3EFEC0EA65BB}" type="presOf" srcId="{DA68FE4C-F8AD-4DA4-B532-AA10FA897D73}" destId="{9CA84CF4-DF9A-4AE9-B551-4823F0E201FB}" srcOrd="0" destOrd="0" presId="urn:microsoft.com/office/officeart/2005/8/layout/target3"/>
    <dgm:cxn modelId="{1C53D202-E8D5-42C8-ACE9-A601172EAC36}" type="presOf" srcId="{D8197B8C-B260-4A16-BDF4-0947B075E274}" destId="{5A5FFA88-C948-4069-8E93-59FA12366E83}" srcOrd="1" destOrd="0" presId="urn:microsoft.com/office/officeart/2005/8/layout/target3"/>
    <dgm:cxn modelId="{76A5B884-CECD-4E8F-ABFA-4B817F346DBF}" type="presOf" srcId="{4C35D32F-0EAB-4CD7-82EE-45574DC2A586}" destId="{055CFA23-E11D-40E1-B50E-AE10479D35E9}" srcOrd="0" destOrd="0" presId="urn:microsoft.com/office/officeart/2005/8/layout/target3"/>
    <dgm:cxn modelId="{19260962-E920-4FBA-BA2E-7CDC1FAD3128}" type="presOf" srcId="{D1D4F407-5343-4D3F-B5B9-D407B03CAEB4}" destId="{D005CE8C-CC26-4C3E-AC11-E15060ECD759}" srcOrd="0" destOrd="0" presId="urn:microsoft.com/office/officeart/2005/8/layout/target3"/>
    <dgm:cxn modelId="{659748F1-0823-4E47-8227-BF5EE6D4066A}" type="presOf" srcId="{4C35D32F-0EAB-4CD7-82EE-45574DC2A586}" destId="{F6763E2C-0173-493D-897C-21584504488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460858E-EEBD-4856-8C0C-44F7FB26BB5E}" type="presOf" srcId="{D1D4F407-5343-4D3F-B5B9-D407B03CAEB4}" destId="{AED2198E-93D5-4001-81B4-73124B309672}" srcOrd="1" destOrd="0" presId="urn:microsoft.com/office/officeart/2005/8/layout/target3"/>
    <dgm:cxn modelId="{804C45A9-371D-4079-A419-05C876A39EA3}" type="presOf" srcId="{B651F6E3-6281-48DB-9319-2AEAFDAE7572}" destId="{6BB5E863-4638-4E1D-BFDE-399D028AC4ED}" srcOrd="1" destOrd="0" presId="urn:microsoft.com/office/officeart/2005/8/layout/target3"/>
    <dgm:cxn modelId="{B6C99D7B-ECB7-4653-AB8C-75F71CA31353}" type="presOf" srcId="{D1B46980-6531-4606-95E6-44980827E919}" destId="{6140AFEC-043D-4C43-A2F9-D0F5331DF3A3}" srcOrd="0" destOrd="0" presId="urn:microsoft.com/office/officeart/2005/8/layout/target3"/>
    <dgm:cxn modelId="{655E9393-F46D-4A4B-91CD-FCC8F67ECEFE}" type="presParOf" srcId="{333A1088-737F-45CB-B68E-254E46348037}" destId="{F5ABB229-8D3B-4694-996A-96F23CF14429}" srcOrd="0" destOrd="0" presId="urn:microsoft.com/office/officeart/2005/8/layout/target3"/>
    <dgm:cxn modelId="{4B9DD6FC-76A7-4BA1-AC12-7EA204B669AA}" type="presParOf" srcId="{333A1088-737F-45CB-B68E-254E46348037}" destId="{F41139FD-01EE-4571-8B17-4FB00FC51163}" srcOrd="1" destOrd="0" presId="urn:microsoft.com/office/officeart/2005/8/layout/target3"/>
    <dgm:cxn modelId="{2E64D363-8278-4BF9-81E2-35FA74B30190}" type="presParOf" srcId="{333A1088-737F-45CB-B68E-254E46348037}" destId="{D005CE8C-CC26-4C3E-AC11-E15060ECD759}" srcOrd="2" destOrd="0" presId="urn:microsoft.com/office/officeart/2005/8/layout/target3"/>
    <dgm:cxn modelId="{0FFDB415-92C0-42DA-B918-C4AB0652461A}" type="presParOf" srcId="{333A1088-737F-45CB-B68E-254E46348037}" destId="{2C702D82-9B77-49B7-9568-BB8EB47C3372}" srcOrd="3" destOrd="0" presId="urn:microsoft.com/office/officeart/2005/8/layout/target3"/>
    <dgm:cxn modelId="{79E9E1AE-95B7-452E-B9FA-9AA211936596}" type="presParOf" srcId="{333A1088-737F-45CB-B68E-254E46348037}" destId="{A52A0455-90FF-4808-ABD0-F02540D31D5A}" srcOrd="4" destOrd="0" presId="urn:microsoft.com/office/officeart/2005/8/layout/target3"/>
    <dgm:cxn modelId="{23692DC3-412B-4A02-A0C8-5D8BB82A3FC2}" type="presParOf" srcId="{333A1088-737F-45CB-B68E-254E46348037}" destId="{6140AFEC-043D-4C43-A2F9-D0F5331DF3A3}" srcOrd="5" destOrd="0" presId="urn:microsoft.com/office/officeart/2005/8/layout/target3"/>
    <dgm:cxn modelId="{B4A47439-AF7A-4393-A69F-5B2D92EDE5D8}" type="presParOf" srcId="{333A1088-737F-45CB-B68E-254E46348037}" destId="{9358AC05-5D7D-4327-9F80-1AD486AEA664}" srcOrd="6" destOrd="0" presId="urn:microsoft.com/office/officeart/2005/8/layout/target3"/>
    <dgm:cxn modelId="{828CE070-5788-4A67-9B06-5EEEDCFD0F02}" type="presParOf" srcId="{333A1088-737F-45CB-B68E-254E46348037}" destId="{313FC574-E1CD-4FB4-B054-0B805CE0447D}" srcOrd="7" destOrd="0" presId="urn:microsoft.com/office/officeart/2005/8/layout/target3"/>
    <dgm:cxn modelId="{DB59B7A4-FB58-4605-AC14-C2A920E6B3BA}" type="presParOf" srcId="{333A1088-737F-45CB-B68E-254E46348037}" destId="{619D679B-A015-4ECF-8348-D1034C574F40}" srcOrd="8" destOrd="0" presId="urn:microsoft.com/office/officeart/2005/8/layout/target3"/>
    <dgm:cxn modelId="{FEA1D5E5-2AFB-4753-B780-2A5EF981204F}" type="presParOf" srcId="{333A1088-737F-45CB-B68E-254E46348037}" destId="{322283A8-4A27-4CDA-BAE3-F381106A9174}" srcOrd="9" destOrd="0" presId="urn:microsoft.com/office/officeart/2005/8/layout/target3"/>
    <dgm:cxn modelId="{C5965A77-6494-4028-9129-FB44097A5490}" type="presParOf" srcId="{333A1088-737F-45CB-B68E-254E46348037}" destId="{FFC9F71D-1B4F-4AD9-A4A6-86ADEFC8AF5C}" srcOrd="10" destOrd="0" presId="urn:microsoft.com/office/officeart/2005/8/layout/target3"/>
    <dgm:cxn modelId="{D638CF99-5434-44EF-8A67-1B1AFBF494F0}" type="presParOf" srcId="{333A1088-737F-45CB-B68E-254E46348037}" destId="{25B08C86-7E15-44DC-BE7F-FFB55DD49D12}" srcOrd="11" destOrd="0" presId="urn:microsoft.com/office/officeart/2005/8/layout/target3"/>
    <dgm:cxn modelId="{DF7D7C70-C02A-4E4C-9621-EFAACF3031E6}" type="presParOf" srcId="{333A1088-737F-45CB-B68E-254E46348037}" destId="{BDE3840A-9BEC-45F7-AFAA-277244CF2DE6}" srcOrd="12" destOrd="0" presId="urn:microsoft.com/office/officeart/2005/8/layout/target3"/>
    <dgm:cxn modelId="{E899ACEE-89B6-4331-A469-6DA4D1E9846C}" type="presParOf" srcId="{333A1088-737F-45CB-B68E-254E46348037}" destId="{CC3225B4-DE96-46E3-AB24-BF92F9417B97}" srcOrd="13" destOrd="0" presId="urn:microsoft.com/office/officeart/2005/8/layout/target3"/>
    <dgm:cxn modelId="{391AF407-CFCD-42C9-8156-ABDED4593A38}" type="presParOf" srcId="{333A1088-737F-45CB-B68E-254E46348037}" destId="{9CA84CF4-DF9A-4AE9-B551-4823F0E201FB}" srcOrd="14" destOrd="0" presId="urn:microsoft.com/office/officeart/2005/8/layout/target3"/>
    <dgm:cxn modelId="{35261CAA-BCB2-4C8D-A3B0-AFF2219E5764}" type="presParOf" srcId="{333A1088-737F-45CB-B68E-254E46348037}" destId="{41D22505-91FC-4C62-B9D6-187682FB77B5}" srcOrd="15" destOrd="0" presId="urn:microsoft.com/office/officeart/2005/8/layout/target3"/>
    <dgm:cxn modelId="{51D0A47B-DDCF-4B83-9E91-67B67C0283E2}" type="presParOf" srcId="{333A1088-737F-45CB-B68E-254E46348037}" destId="{BB1AA0A7-A60B-4967-9B76-81306A656E46}" srcOrd="16" destOrd="0" presId="urn:microsoft.com/office/officeart/2005/8/layout/target3"/>
    <dgm:cxn modelId="{32A4387C-F4C6-44F7-ADEB-D27922FC13C4}" type="presParOf" srcId="{333A1088-737F-45CB-B68E-254E46348037}" destId="{055CFA23-E11D-40E1-B50E-AE10479D35E9}" srcOrd="17" destOrd="0" presId="urn:microsoft.com/office/officeart/2005/8/layout/target3"/>
    <dgm:cxn modelId="{AA5E4759-F5A6-43FF-9490-49D439882127}" type="presParOf" srcId="{333A1088-737F-45CB-B68E-254E46348037}" destId="{AED2198E-93D5-4001-81B4-73124B309672}" srcOrd="18" destOrd="0" presId="urn:microsoft.com/office/officeart/2005/8/layout/target3"/>
    <dgm:cxn modelId="{02DD55AB-1428-4737-86A5-06C49A0B1406}" type="presParOf" srcId="{333A1088-737F-45CB-B68E-254E46348037}" destId="{2BE915AB-18AA-4053-B92C-3BFC9ED204BB}" srcOrd="19" destOrd="0" presId="urn:microsoft.com/office/officeart/2005/8/layout/target3"/>
    <dgm:cxn modelId="{C52E07CB-D778-4698-A05E-D82ECECF5005}" type="presParOf" srcId="{333A1088-737F-45CB-B68E-254E46348037}" destId="{6BB5E863-4638-4E1D-BFDE-399D028AC4ED}" srcOrd="20" destOrd="0" presId="urn:microsoft.com/office/officeart/2005/8/layout/target3"/>
    <dgm:cxn modelId="{3CBDEB65-8AFA-415B-9757-BC6B1DD32A91}" type="presParOf" srcId="{333A1088-737F-45CB-B68E-254E46348037}" destId="{5A5FFA88-C948-4069-8E93-59FA12366E83}" srcOrd="21" destOrd="0" presId="urn:microsoft.com/office/officeart/2005/8/layout/target3"/>
    <dgm:cxn modelId="{95891111-9D03-43A5-B484-40AE6201A6B1}" type="presParOf" srcId="{333A1088-737F-45CB-B68E-254E46348037}" destId="{827FEA73-572D-4E82-AA14-D9D8D0C574AD}" srcOrd="22" destOrd="0" presId="urn:microsoft.com/office/officeart/2005/8/layout/target3"/>
    <dgm:cxn modelId="{0A6E96E5-0ECB-4430-BEF7-CD4DEB7E8382}" type="presParOf" srcId="{333A1088-737F-45CB-B68E-254E46348037}" destId="{F6763E2C-0173-493D-897C-21584504488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shade val="51000"/>
                <a:satMod val="130000"/>
              </a:schemeClr>
            </a:gs>
            <a:gs pos="80000">
              <a:schemeClr val="accent2">
                <a:hueOff val="936304"/>
                <a:satOff val="-1168"/>
                <a:lumOff val="275"/>
                <a:alphaOff val="0"/>
                <a:shade val="93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shade val="51000"/>
                <a:satMod val="130000"/>
              </a:schemeClr>
            </a:gs>
            <a:gs pos="80000">
              <a:schemeClr val="accent2">
                <a:hueOff val="1872608"/>
                <a:satOff val="-2336"/>
                <a:lumOff val="549"/>
                <a:alphaOff val="0"/>
                <a:shade val="93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VY_32_INOVACE_16_ANGLIČTINA_5.ROČNÍK_FESTIVALS AND HOLIDAYS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shade val="51000"/>
                <a:satMod val="130000"/>
              </a:schemeClr>
            </a:gs>
            <a:gs pos="80000">
              <a:schemeClr val="accent2">
                <a:hueOff val="2808911"/>
                <a:satOff val="-3503"/>
                <a:lumOff val="824"/>
                <a:alphaOff val="0"/>
                <a:shade val="93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FESTIVALS AND HOLIDAYS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CC3225B4-DE96-46E3-AB24-BF92F9417B9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shade val="51000"/>
                <a:satMod val="130000"/>
              </a:schemeClr>
            </a:gs>
            <a:gs pos="80000">
              <a:schemeClr val="accent2">
                <a:hueOff val="3745215"/>
                <a:satOff val="-4671"/>
                <a:lumOff val="1098"/>
                <a:alphaOff val="0"/>
                <a:shade val="93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A84CF4-DF9A-4AE9-B551-4823F0E201FB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B1AA0A7-A60B-4967-9B76-81306A656E4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5CFA23-E11D-40E1-B50E-AE10479D35E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FD6E58-1409-407B-8F05-9DA94E1276C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50E707-92C5-430D-AD93-0818063527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7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</a:t>
            </a:r>
            <a:r>
              <a:rPr lang="cs-CZ" baseline="0" dirty="0" smtClean="0"/>
              <a:t> </a:t>
            </a:r>
            <a:r>
              <a:rPr lang="cs-CZ" dirty="0" smtClean="0"/>
              <a:t>názvy dní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50E707-92C5-430D-AD93-08180635279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1B5E1-F2AD-447E-9469-6BC8F9858DB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71439-C1A8-4BD5-8A13-93E76CDD61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284984"/>
            <a:ext cx="7772400" cy="6034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7030A0"/>
                </a:solidFill>
              </a:rPr>
              <a:t>Anotace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279104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Určeno pro </a:t>
            </a:r>
            <a:r>
              <a:rPr lang="cs-CZ" sz="2400" b="1" dirty="0" smtClean="0">
                <a:solidFill>
                  <a:schemeClr val="tx1"/>
                </a:solidFill>
              </a:rPr>
              <a:t>procvičení svátků a jejich symbolů</a:t>
            </a:r>
          </a:p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Možno použít na PC i interaktivní tabuli</a:t>
            </a:r>
          </a:p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Určeno pro žáky 5. ročníku (lze použít i pro mladší žáky)</a:t>
            </a:r>
          </a:p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Některé stránky lze vytisknout a použít jako pracovní listy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99592" y="2204864"/>
            <a:ext cx="3384376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EASTER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11960" y="2276872"/>
            <a:ext cx="4104456" cy="122413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HALLOWEEN</a:t>
            </a:r>
            <a:endParaRPr lang="cs-CZ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836712"/>
            <a:ext cx="3960440" cy="1080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ST. VALENTAINS DAY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99592" y="1052736"/>
            <a:ext cx="3384376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CHRISTMAS</a:t>
            </a:r>
            <a:endParaRPr lang="cs-CZ" sz="48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Festivals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pudding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kiss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pumpkin</a:t>
            </a:r>
            <a:r>
              <a:rPr lang="cs-CZ" sz="2800" dirty="0" smtClean="0"/>
              <a:t>	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hot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cross</a:t>
            </a:r>
            <a:r>
              <a:rPr lang="cs-CZ" sz="2800" i="1" dirty="0" smtClean="0"/>
              <a:t> bun	</a:t>
            </a:r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present</a:t>
            </a:r>
            <a:r>
              <a:rPr lang="cs-CZ" sz="2800" i="1" dirty="0"/>
              <a:t> </a:t>
            </a:r>
            <a:r>
              <a:rPr lang="cs-CZ" sz="2800" i="1" dirty="0" smtClean="0"/>
              <a:t>             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egss</a:t>
            </a:r>
            <a:r>
              <a:rPr lang="cs-CZ" sz="2800" i="1" dirty="0" smtClean="0"/>
              <a:t>	             </a:t>
            </a:r>
            <a:r>
              <a:rPr lang="cs-CZ" sz="2800" i="1" dirty="0" err="1" smtClean="0"/>
              <a:t>witch</a:t>
            </a:r>
            <a:r>
              <a:rPr lang="cs-CZ" sz="2800" i="1" dirty="0" smtClean="0"/>
              <a:t>       </a:t>
            </a: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tree</a:t>
            </a: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basket	</a:t>
            </a:r>
            <a:r>
              <a:rPr lang="cs-CZ" sz="2800" i="1" dirty="0" err="1" smtClean="0"/>
              <a:t>heart</a:t>
            </a:r>
            <a:r>
              <a:rPr lang="cs-CZ" sz="2800" i="1" dirty="0" smtClean="0"/>
              <a:t>	    </a:t>
            </a:r>
            <a:r>
              <a:rPr lang="cs-CZ" sz="2800" i="1" dirty="0" err="1" smtClean="0"/>
              <a:t>chocolate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ghost</a:t>
            </a:r>
            <a:endParaRPr lang="cs-CZ" sz="2800" dirty="0"/>
          </a:p>
        </p:txBody>
      </p:sp>
      <p:pic>
        <p:nvPicPr>
          <p:cNvPr id="1026" name="Picture 2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789040"/>
            <a:ext cx="1667040" cy="1368152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PWE99ZHM\MC9003825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852936"/>
            <a:ext cx="2348880" cy="2348880"/>
          </a:xfrm>
          <a:prstGeom prst="rect">
            <a:avLst/>
          </a:prstGeom>
          <a:noFill/>
        </p:spPr>
      </p:pic>
      <p:pic>
        <p:nvPicPr>
          <p:cNvPr id="1028" name="Picture 4" descr="C:\Users\Alena\AppData\Local\Microsoft\Windows\Temporary Internet Files\Content.IE5\XFZ2XDBR\MC9004137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996952"/>
            <a:ext cx="4595813" cy="3360737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683568" y="5445224"/>
            <a:ext cx="3240360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HALLOWEEN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187624" y="6165304"/>
            <a:ext cx="2304256" cy="0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Festivals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pudding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kiss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pumpkin</a:t>
            </a:r>
            <a:r>
              <a:rPr lang="cs-CZ" sz="2800" dirty="0" smtClean="0"/>
              <a:t>	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hot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cross</a:t>
            </a:r>
            <a:r>
              <a:rPr lang="cs-CZ" sz="2800" i="1" dirty="0" smtClean="0"/>
              <a:t> bun	</a:t>
            </a:r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present</a:t>
            </a:r>
            <a:r>
              <a:rPr lang="cs-CZ" sz="2800" i="1" dirty="0"/>
              <a:t> </a:t>
            </a:r>
            <a:r>
              <a:rPr lang="cs-CZ" sz="2800" i="1" dirty="0" smtClean="0"/>
              <a:t>             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egss</a:t>
            </a:r>
            <a:r>
              <a:rPr lang="cs-CZ" sz="2800" i="1" dirty="0" smtClean="0"/>
              <a:t>	             </a:t>
            </a:r>
            <a:r>
              <a:rPr lang="cs-CZ" sz="2800" i="1" dirty="0" err="1" smtClean="0"/>
              <a:t>witch</a:t>
            </a:r>
            <a:r>
              <a:rPr lang="cs-CZ" sz="2800" i="1" dirty="0" smtClean="0"/>
              <a:t>       </a:t>
            </a: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tree</a:t>
            </a: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basket	</a:t>
            </a:r>
            <a:r>
              <a:rPr lang="cs-CZ" sz="2800" i="1" dirty="0" err="1" smtClean="0"/>
              <a:t>heart</a:t>
            </a:r>
            <a:r>
              <a:rPr lang="cs-CZ" sz="2800" i="1" dirty="0" smtClean="0"/>
              <a:t>	    </a:t>
            </a:r>
            <a:r>
              <a:rPr lang="cs-CZ" sz="2800" i="1" dirty="0" err="1" smtClean="0"/>
              <a:t>chocolate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ghost</a:t>
            </a:r>
            <a:endParaRPr lang="cs-CZ" sz="2800" dirty="0"/>
          </a:p>
        </p:txBody>
      </p:sp>
      <p:pic>
        <p:nvPicPr>
          <p:cNvPr id="7" name="Obrázek 6" descr="Vánoční strom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068960"/>
            <a:ext cx="2141984" cy="3212976"/>
          </a:xfrm>
          <a:prstGeom prst="rect">
            <a:avLst/>
          </a:prstGeom>
        </p:spPr>
      </p:pic>
      <p:pic>
        <p:nvPicPr>
          <p:cNvPr id="2051" name="Picture 3" descr="C:\Users\Alena\AppData\Local\Microsoft\Windows\Temporary Internet Files\Content.IE5\XFZ2XDBR\MP9004236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437112"/>
            <a:ext cx="1728192" cy="1728192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861048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aoblený obdélník 10"/>
          <p:cNvSpPr/>
          <p:nvPr/>
        </p:nvSpPr>
        <p:spPr>
          <a:xfrm>
            <a:off x="3203848" y="5733256"/>
            <a:ext cx="3528392" cy="7200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CHRISTMAS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851920" y="6237312"/>
            <a:ext cx="2376264" cy="0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Festivals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pudding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kiss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pumpkin</a:t>
            </a:r>
            <a:r>
              <a:rPr lang="cs-CZ" sz="2800" dirty="0" smtClean="0"/>
              <a:t>	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hot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cross</a:t>
            </a:r>
            <a:r>
              <a:rPr lang="cs-CZ" sz="2800" i="1" dirty="0" smtClean="0"/>
              <a:t> bun	</a:t>
            </a:r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present</a:t>
            </a:r>
            <a:r>
              <a:rPr lang="cs-CZ" sz="2800" i="1" dirty="0"/>
              <a:t> </a:t>
            </a:r>
            <a:r>
              <a:rPr lang="cs-CZ" sz="2800" i="1" dirty="0" smtClean="0"/>
              <a:t>             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egss</a:t>
            </a:r>
            <a:r>
              <a:rPr lang="cs-CZ" sz="2800" i="1" dirty="0" smtClean="0"/>
              <a:t>	             </a:t>
            </a:r>
            <a:r>
              <a:rPr lang="cs-CZ" sz="2800" i="1" dirty="0" err="1" smtClean="0"/>
              <a:t>witch</a:t>
            </a:r>
            <a:r>
              <a:rPr lang="cs-CZ" sz="2800" i="1" dirty="0" smtClean="0"/>
              <a:t>       </a:t>
            </a: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tree</a:t>
            </a: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basket	</a:t>
            </a:r>
            <a:r>
              <a:rPr lang="cs-CZ" sz="2800" i="1" dirty="0" err="1" smtClean="0"/>
              <a:t>heart</a:t>
            </a:r>
            <a:r>
              <a:rPr lang="cs-CZ" sz="2800" i="1" dirty="0" smtClean="0"/>
              <a:t>	    </a:t>
            </a:r>
            <a:r>
              <a:rPr lang="cs-CZ" sz="2800" i="1" dirty="0" err="1" smtClean="0"/>
              <a:t>chocolate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ghost</a:t>
            </a:r>
            <a:endParaRPr lang="cs-CZ" sz="2800" dirty="0"/>
          </a:p>
        </p:txBody>
      </p:sp>
      <p:pic>
        <p:nvPicPr>
          <p:cNvPr id="3075" name="Picture 3" descr="C:\Users\Alena\AppData\Local\Microsoft\Windows\Temporary Internet Files\Content.IE5\XFZ2XDBR\MC900354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645024"/>
            <a:ext cx="2255822" cy="1839362"/>
          </a:xfrm>
          <a:prstGeom prst="rect">
            <a:avLst/>
          </a:prstGeom>
          <a:noFill/>
        </p:spPr>
      </p:pic>
      <p:pic>
        <p:nvPicPr>
          <p:cNvPr id="3078" name="Picture 6" descr="C:\Users\Alena\AppData\Local\Microsoft\Windows\Temporary Internet Files\Content.IE5\XFZ2XDBR\MC90043639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212976"/>
            <a:ext cx="1828572" cy="1244445"/>
          </a:xfrm>
          <a:prstGeom prst="rect">
            <a:avLst/>
          </a:prstGeom>
          <a:noFill/>
        </p:spPr>
      </p:pic>
      <p:pic>
        <p:nvPicPr>
          <p:cNvPr id="3080" name="Picture 8" descr="C:\Users\Alena\AppData\Local\Microsoft\Windows\Temporary Internet Files\Content.IE5\Y8AXGD7B\MC9002813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429000"/>
            <a:ext cx="2705477" cy="2424820"/>
          </a:xfrm>
          <a:prstGeom prst="rect">
            <a:avLst/>
          </a:prstGeom>
          <a:noFill/>
        </p:spPr>
      </p:pic>
      <p:sp>
        <p:nvSpPr>
          <p:cNvPr id="25" name="Zaoblený obdélník 24"/>
          <p:cNvSpPr/>
          <p:nvPr/>
        </p:nvSpPr>
        <p:spPr>
          <a:xfrm>
            <a:off x="2483768" y="5373216"/>
            <a:ext cx="4104456" cy="1224136"/>
          </a:xfrm>
          <a:prstGeom prst="roundRect">
            <a:avLst>
              <a:gd name="adj" fmla="val 1142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ST. VALENTINES DAY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843808" y="6237312"/>
            <a:ext cx="33843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lena\AppData\Local\Microsoft\Windows\Temporary Internet Files\Content.IE5\XFZ2XDBR\MP9004491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20888"/>
            <a:ext cx="3240360" cy="32403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Festivals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pudding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kiss</a:t>
            </a:r>
            <a:r>
              <a:rPr lang="cs-CZ" sz="2800" i="1" dirty="0" smtClean="0"/>
              <a:t>	</a:t>
            </a:r>
            <a:r>
              <a:rPr lang="cs-CZ" sz="2800" i="1" dirty="0" err="1" smtClean="0"/>
              <a:t>pumpkin</a:t>
            </a:r>
            <a:r>
              <a:rPr lang="cs-CZ" sz="2800" dirty="0" smtClean="0"/>
              <a:t>	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hot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cross</a:t>
            </a:r>
            <a:r>
              <a:rPr lang="cs-CZ" sz="2800" i="1" dirty="0" smtClean="0"/>
              <a:t> bun	</a:t>
            </a:r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present</a:t>
            </a:r>
            <a:r>
              <a:rPr lang="cs-CZ" sz="2800" i="1" dirty="0"/>
              <a:t> </a:t>
            </a:r>
            <a:r>
              <a:rPr lang="cs-CZ" sz="2800" i="1" dirty="0" smtClean="0"/>
              <a:t>             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egss</a:t>
            </a:r>
            <a:r>
              <a:rPr lang="cs-CZ" sz="2800" i="1" dirty="0" smtClean="0"/>
              <a:t>	             </a:t>
            </a:r>
            <a:r>
              <a:rPr lang="cs-CZ" sz="2800" i="1" dirty="0" err="1" smtClean="0"/>
              <a:t>witch</a:t>
            </a:r>
            <a:r>
              <a:rPr lang="cs-CZ" sz="2800" i="1" dirty="0" smtClean="0"/>
              <a:t>       </a:t>
            </a:r>
            <a:r>
              <a:rPr lang="cs-CZ" sz="2800" i="1" dirty="0" err="1" smtClean="0"/>
              <a:t>Christmas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tree</a:t>
            </a: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Easter</a:t>
            </a:r>
            <a:r>
              <a:rPr lang="cs-CZ" sz="2800" i="1" dirty="0" smtClean="0"/>
              <a:t> basket	</a:t>
            </a:r>
            <a:r>
              <a:rPr lang="cs-CZ" sz="2800" i="1" dirty="0" err="1" smtClean="0"/>
              <a:t>heart</a:t>
            </a:r>
            <a:r>
              <a:rPr lang="cs-CZ" sz="2800" i="1" dirty="0" smtClean="0"/>
              <a:t>	    </a:t>
            </a:r>
            <a:r>
              <a:rPr lang="cs-CZ" sz="2800" i="1" dirty="0" err="1" smtClean="0"/>
              <a:t>chocolate</a:t>
            </a:r>
            <a:r>
              <a:rPr lang="cs-CZ" sz="2800" i="1" dirty="0" smtClean="0"/>
              <a:t>			</a:t>
            </a:r>
            <a:r>
              <a:rPr lang="cs-CZ" sz="2800" i="1" dirty="0" err="1" smtClean="0"/>
              <a:t>ghost</a:t>
            </a:r>
            <a:endParaRPr lang="cs-CZ" sz="2800" dirty="0"/>
          </a:p>
        </p:txBody>
      </p:sp>
      <p:pic>
        <p:nvPicPr>
          <p:cNvPr id="7" name="Picture 19" descr="C:\Users\Alena\AppData\Local\Microsoft\Windows\Temporary Internet Files\Content.IE5\PWE99ZHM\MC9001996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84984"/>
            <a:ext cx="2376264" cy="2918062"/>
          </a:xfrm>
          <a:prstGeom prst="rect">
            <a:avLst/>
          </a:prstGeom>
          <a:noFill/>
        </p:spPr>
      </p:pic>
      <p:pic>
        <p:nvPicPr>
          <p:cNvPr id="4100" name="Picture 4" descr="C:\Users\Alena\AppData\Local\Microsoft\Windows\Temporary Internet Files\Content.IE5\ZQ9BQQ8Z\MC9004228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212976"/>
            <a:ext cx="2499947" cy="2016224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4283968" y="5589240"/>
            <a:ext cx="367240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EASTER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292080" y="6237312"/>
            <a:ext cx="1728192" cy="0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31. </a:t>
            </a:r>
            <a:r>
              <a:rPr lang="cs-CZ" dirty="0" err="1" smtClean="0"/>
              <a:t>October</a:t>
            </a:r>
            <a:r>
              <a:rPr lang="cs-CZ" dirty="0" smtClean="0"/>
              <a:t>	________________________</a:t>
            </a:r>
          </a:p>
          <a:p>
            <a:r>
              <a:rPr lang="cs-CZ" dirty="0" smtClean="0"/>
              <a:t>24. </a:t>
            </a:r>
            <a:r>
              <a:rPr lang="cs-CZ" dirty="0" err="1" smtClean="0"/>
              <a:t>December</a:t>
            </a:r>
            <a:r>
              <a:rPr lang="cs-CZ" dirty="0" smtClean="0"/>
              <a:t>  _______________________</a:t>
            </a:r>
          </a:p>
          <a:p>
            <a:r>
              <a:rPr lang="cs-CZ" dirty="0" smtClean="0"/>
              <a:t>25. </a:t>
            </a:r>
            <a:r>
              <a:rPr lang="cs-CZ" dirty="0" err="1" smtClean="0"/>
              <a:t>December</a:t>
            </a:r>
            <a:r>
              <a:rPr lang="cs-CZ" dirty="0" smtClean="0"/>
              <a:t>  _______________________</a:t>
            </a:r>
          </a:p>
          <a:p>
            <a:r>
              <a:rPr lang="cs-CZ" dirty="0" smtClean="0"/>
              <a:t>26. </a:t>
            </a:r>
            <a:r>
              <a:rPr lang="cs-CZ" dirty="0" err="1" smtClean="0"/>
              <a:t>December</a:t>
            </a:r>
            <a:r>
              <a:rPr lang="cs-CZ" dirty="0" smtClean="0"/>
              <a:t>  _______________________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January</a:t>
            </a:r>
            <a:r>
              <a:rPr lang="cs-CZ" dirty="0" smtClean="0"/>
              <a:t> 	________________________</a:t>
            </a:r>
          </a:p>
          <a:p>
            <a:r>
              <a:rPr lang="cs-CZ" dirty="0" smtClean="0"/>
              <a:t>14. </a:t>
            </a:r>
            <a:r>
              <a:rPr lang="cs-CZ" dirty="0" err="1" smtClean="0"/>
              <a:t>February</a:t>
            </a:r>
            <a:r>
              <a:rPr lang="cs-CZ" dirty="0" smtClean="0"/>
              <a:t>	________________________</a:t>
            </a:r>
          </a:p>
          <a:p>
            <a:r>
              <a:rPr lang="cs-CZ" dirty="0" err="1" smtClean="0"/>
              <a:t>Spring</a:t>
            </a:r>
            <a:r>
              <a:rPr lang="cs-CZ" dirty="0" smtClean="0"/>
              <a:t>		________________________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Festivals and holidays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  <p:pic>
        <p:nvPicPr>
          <p:cNvPr id="4" name="Obrázek 3" descr="VELIKONOČNÍ ZAJÍC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573016"/>
            <a:ext cx="2231273" cy="15140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108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Festivals and holidays</vt:lpstr>
      <vt:lpstr>Festivals and holidays</vt:lpstr>
      <vt:lpstr>Festivals and holidays</vt:lpstr>
      <vt:lpstr>Festivals and holidays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24</cp:revision>
  <dcterms:created xsi:type="dcterms:W3CDTF">2012-02-13T16:42:23Z</dcterms:created>
  <dcterms:modified xsi:type="dcterms:W3CDTF">2012-05-22T19:26:22Z</dcterms:modified>
</cp:coreProperties>
</file>