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56" r:id="rId4"/>
    <p:sldId id="258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VY_32_INOVACE_17_ANGLIČTINA 5.ROČNÍK_PANCAKE DAY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PANCAKE DAY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FBC47318-2313-4B89-8B08-02172B03E393}">
      <dgm:prSet/>
      <dgm:spPr/>
      <dgm:t>
        <a:bodyPr/>
        <a:lstStyle/>
        <a:p>
          <a:pPr algn="l" rtl="0"/>
          <a:r>
            <a:rPr lang="cs-CZ" dirty="0" smtClean="0"/>
            <a:t>Vytvořeno: únor 2012</a:t>
          </a:r>
          <a:endParaRPr lang="cs-CZ" dirty="0"/>
        </a:p>
      </dgm:t>
    </dgm:pt>
    <dgm:pt modelId="{7CE3EC9E-BEF7-4057-A679-66878B9E1AED}" type="parTrans" cxnId="{8885C98E-6756-464C-B8E2-C91BB7A06E87}">
      <dgm:prSet/>
      <dgm:spPr/>
      <dgm:t>
        <a:bodyPr/>
        <a:lstStyle/>
        <a:p>
          <a:pPr algn="l"/>
          <a:endParaRPr lang="cs-CZ"/>
        </a:p>
      </dgm:t>
    </dgm:pt>
    <dgm:pt modelId="{2649831B-5C08-4DB7-B314-CDC6E7F9476E}" type="sibTrans" cxnId="{8885C98E-6756-464C-B8E2-C91BB7A06E87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4DB68173-0944-470C-84C1-8CF3D7BD79C9}" type="pres">
      <dgm:prSet presAssocID="{FBC47318-2313-4B89-8B08-02172B03E393}" presName="vertSpace5" presStyleLbl="node1" presStyleIdx="3" presStyleCnt="6"/>
      <dgm:spPr/>
      <dgm:t>
        <a:bodyPr/>
        <a:lstStyle/>
        <a:p>
          <a:endParaRPr lang="cs-CZ"/>
        </a:p>
      </dgm:t>
    </dgm:pt>
    <dgm:pt modelId="{2B5A06DC-F144-485D-8241-952859C90458}" type="pres">
      <dgm:prSet presAssocID="{FBC47318-2313-4B89-8B08-02172B03E393}" presName="circle5" presStyleLbl="node1" presStyleIdx="4" presStyleCnt="6"/>
      <dgm:spPr/>
      <dgm:t>
        <a:bodyPr/>
        <a:lstStyle/>
        <a:p>
          <a:endParaRPr lang="cs-CZ"/>
        </a:p>
      </dgm:t>
    </dgm:pt>
    <dgm:pt modelId="{02ECFE15-C66E-409C-95EA-16B20B574C4C}" type="pres">
      <dgm:prSet presAssocID="{FBC47318-2313-4B89-8B08-02172B03E393}" presName="rect5" presStyleLbl="alignAcc1" presStyleIdx="4" presStyleCnt="6"/>
      <dgm:spPr/>
      <dgm:t>
        <a:bodyPr/>
        <a:lstStyle/>
        <a:p>
          <a:endParaRPr lang="cs-CZ"/>
        </a:p>
      </dgm:t>
    </dgm:pt>
    <dgm:pt modelId="{26826C48-247F-4E6B-8DAB-98D86EC22391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C8B39E0A-36DC-4263-9DD5-8E3C61324D49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F187BEA9-DA40-4B64-8F1E-4E6261B3E971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CEF3BC-7259-4E4F-AE44-AACB9D8C2CE8}" type="pres">
      <dgm:prSet presAssocID="{FBC47318-2313-4B89-8B08-02172B03E393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F4AF4B-8B50-42C0-ADD1-4AA74571B0D0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437A07-223C-4547-9258-16001057FEFE}" type="presOf" srcId="{B651F6E3-6281-48DB-9319-2AEAFDAE7572}" destId="{6BB5E863-4638-4E1D-BFDE-399D028AC4ED}" srcOrd="1" destOrd="0" presId="urn:microsoft.com/office/officeart/2005/8/layout/target3"/>
    <dgm:cxn modelId="{8885C98E-6756-464C-B8E2-C91BB7A06E87}" srcId="{757F3AB3-0718-4624-B441-E567A8F0AB56}" destId="{FBC47318-2313-4B89-8B08-02172B03E393}" srcOrd="4" destOrd="0" parTransId="{7CE3EC9E-BEF7-4057-A679-66878B9E1AED}" sibTransId="{2649831B-5C08-4DB7-B314-CDC6E7F9476E}"/>
    <dgm:cxn modelId="{1445217C-BB48-4C5C-A4DD-98628EDA5397}" type="presOf" srcId="{D1D4F407-5343-4D3F-B5B9-D407B03CAEB4}" destId="{AED2198E-93D5-4001-81B4-73124B309672}" srcOrd="1" destOrd="0" presId="urn:microsoft.com/office/officeart/2005/8/layout/target3"/>
    <dgm:cxn modelId="{95C65A18-FFD7-4119-BFA1-2C48A89A7037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23F6A38-C9FA-4089-B02C-D3C7BC4686CC}" type="presOf" srcId="{757F3AB3-0718-4624-B441-E567A8F0AB56}" destId="{333A1088-737F-45CB-B68E-254E46348037}" srcOrd="0" destOrd="0" presId="urn:microsoft.com/office/officeart/2005/8/layout/target3"/>
    <dgm:cxn modelId="{8BB0BC95-FEF4-4206-BFC1-AA8C5A250A16}" type="presOf" srcId="{FBC47318-2313-4B89-8B08-02172B03E393}" destId="{02ECFE15-C66E-409C-95EA-16B20B574C4C}" srcOrd="0" destOrd="0" presId="urn:microsoft.com/office/officeart/2005/8/layout/target3"/>
    <dgm:cxn modelId="{E090EBEC-5D3F-456F-A92D-3051C38AD443}" type="presOf" srcId="{FBC47318-2313-4B89-8B08-02172B03E393}" destId="{FDCEF3BC-7259-4E4F-AE44-AACB9D8C2CE8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1B91641-FACE-433C-B9B4-8FC9E7CC73B8}" type="presOf" srcId="{B651F6E3-6281-48DB-9319-2AEAFDAE7572}" destId="{619D679B-A015-4ECF-8348-D1034C574F40}" srcOrd="0" destOrd="0" presId="urn:microsoft.com/office/officeart/2005/8/layout/target3"/>
    <dgm:cxn modelId="{94955FCB-2E5B-4894-B41C-BCCBAF6A1808}" type="presOf" srcId="{4C35D32F-0EAB-4CD7-82EE-45574DC2A586}" destId="{F187BEA9-DA40-4B64-8F1E-4E6261B3E971}" srcOrd="0" destOrd="0" presId="urn:microsoft.com/office/officeart/2005/8/layout/target3"/>
    <dgm:cxn modelId="{2E5131FF-5626-4DB5-BC01-6DE43C786C43}" type="presOf" srcId="{D1D4F407-5343-4D3F-B5B9-D407B03CAEB4}" destId="{D005CE8C-CC26-4C3E-AC11-E15060ECD759}" srcOrd="0" destOrd="0" presId="urn:microsoft.com/office/officeart/2005/8/layout/target3"/>
    <dgm:cxn modelId="{1A832731-7D39-4E42-99FC-DF8D9B483A33}" type="presOf" srcId="{D8197B8C-B260-4A16-BDF4-0947B075E274}" destId="{25B08C86-7E15-44DC-BE7F-FFB55DD49D12}" srcOrd="0" destOrd="0" presId="urn:microsoft.com/office/officeart/2005/8/layout/target3"/>
    <dgm:cxn modelId="{31F330C4-F43D-405A-913B-5DE6035D9F47}" type="presOf" srcId="{D8197B8C-B260-4A16-BDF4-0947B075E274}" destId="{5A5FFA88-C948-4069-8E93-59FA12366E83}" srcOrd="1" destOrd="0" presId="urn:microsoft.com/office/officeart/2005/8/layout/target3"/>
    <dgm:cxn modelId="{5996C71E-8F25-4D4D-BBA1-D3936C7C7698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1EE6A4E-C8E1-4284-9D59-24F00D537543}" type="presOf" srcId="{4C35D32F-0EAB-4CD7-82EE-45574DC2A586}" destId="{98F4AF4B-8B50-42C0-ADD1-4AA74571B0D0}" srcOrd="1" destOrd="0" presId="urn:microsoft.com/office/officeart/2005/8/layout/target3"/>
    <dgm:cxn modelId="{0C46F122-458A-4732-8498-8FCE3EAF2937}" type="presParOf" srcId="{333A1088-737F-45CB-B68E-254E46348037}" destId="{F5ABB229-8D3B-4694-996A-96F23CF14429}" srcOrd="0" destOrd="0" presId="urn:microsoft.com/office/officeart/2005/8/layout/target3"/>
    <dgm:cxn modelId="{7083104C-C7F5-40F0-A22B-D1F00EA7FB83}" type="presParOf" srcId="{333A1088-737F-45CB-B68E-254E46348037}" destId="{F41139FD-01EE-4571-8B17-4FB00FC51163}" srcOrd="1" destOrd="0" presId="urn:microsoft.com/office/officeart/2005/8/layout/target3"/>
    <dgm:cxn modelId="{09627D93-1B75-4069-A25E-B76C6A14A75C}" type="presParOf" srcId="{333A1088-737F-45CB-B68E-254E46348037}" destId="{D005CE8C-CC26-4C3E-AC11-E15060ECD759}" srcOrd="2" destOrd="0" presId="urn:microsoft.com/office/officeart/2005/8/layout/target3"/>
    <dgm:cxn modelId="{C26B2C8F-2C0C-4E59-901F-DB0E145B36F8}" type="presParOf" srcId="{333A1088-737F-45CB-B68E-254E46348037}" destId="{2C702D82-9B77-49B7-9568-BB8EB47C3372}" srcOrd="3" destOrd="0" presId="urn:microsoft.com/office/officeart/2005/8/layout/target3"/>
    <dgm:cxn modelId="{BBCD77D9-7A97-4FB1-B9E9-D1B47876D7DD}" type="presParOf" srcId="{333A1088-737F-45CB-B68E-254E46348037}" destId="{A52A0455-90FF-4808-ABD0-F02540D31D5A}" srcOrd="4" destOrd="0" presId="urn:microsoft.com/office/officeart/2005/8/layout/target3"/>
    <dgm:cxn modelId="{AB4A416B-2F0D-4614-B189-FAA479D25121}" type="presParOf" srcId="{333A1088-737F-45CB-B68E-254E46348037}" destId="{6140AFEC-043D-4C43-A2F9-D0F5331DF3A3}" srcOrd="5" destOrd="0" presId="urn:microsoft.com/office/officeart/2005/8/layout/target3"/>
    <dgm:cxn modelId="{CCD8695B-E3C3-4772-BC64-EFD118BF20CD}" type="presParOf" srcId="{333A1088-737F-45CB-B68E-254E46348037}" destId="{9358AC05-5D7D-4327-9F80-1AD486AEA664}" srcOrd="6" destOrd="0" presId="urn:microsoft.com/office/officeart/2005/8/layout/target3"/>
    <dgm:cxn modelId="{7CF93A00-7A50-45AF-9DBF-C6E2B9E9E98A}" type="presParOf" srcId="{333A1088-737F-45CB-B68E-254E46348037}" destId="{313FC574-E1CD-4FB4-B054-0B805CE0447D}" srcOrd="7" destOrd="0" presId="urn:microsoft.com/office/officeart/2005/8/layout/target3"/>
    <dgm:cxn modelId="{9AEE724D-5750-4B12-9918-744F50C3F6A2}" type="presParOf" srcId="{333A1088-737F-45CB-B68E-254E46348037}" destId="{619D679B-A015-4ECF-8348-D1034C574F40}" srcOrd="8" destOrd="0" presId="urn:microsoft.com/office/officeart/2005/8/layout/target3"/>
    <dgm:cxn modelId="{43D6C9A2-0A50-4332-B7AB-FE2028466931}" type="presParOf" srcId="{333A1088-737F-45CB-B68E-254E46348037}" destId="{322283A8-4A27-4CDA-BAE3-F381106A9174}" srcOrd="9" destOrd="0" presId="urn:microsoft.com/office/officeart/2005/8/layout/target3"/>
    <dgm:cxn modelId="{56190F9C-BAD9-454B-A683-82210DC83A6C}" type="presParOf" srcId="{333A1088-737F-45CB-B68E-254E46348037}" destId="{FFC9F71D-1B4F-4AD9-A4A6-86ADEFC8AF5C}" srcOrd="10" destOrd="0" presId="urn:microsoft.com/office/officeart/2005/8/layout/target3"/>
    <dgm:cxn modelId="{FBFF57ED-BA51-435E-9CE2-E76DA2740F9F}" type="presParOf" srcId="{333A1088-737F-45CB-B68E-254E46348037}" destId="{25B08C86-7E15-44DC-BE7F-FFB55DD49D12}" srcOrd="11" destOrd="0" presId="urn:microsoft.com/office/officeart/2005/8/layout/target3"/>
    <dgm:cxn modelId="{C90CB879-19B1-490C-BC29-C3A8C350AC69}" type="presParOf" srcId="{333A1088-737F-45CB-B68E-254E46348037}" destId="{4DB68173-0944-470C-84C1-8CF3D7BD79C9}" srcOrd="12" destOrd="0" presId="urn:microsoft.com/office/officeart/2005/8/layout/target3"/>
    <dgm:cxn modelId="{4B65A6C7-A6BB-4CA8-8006-B77944828C2D}" type="presParOf" srcId="{333A1088-737F-45CB-B68E-254E46348037}" destId="{2B5A06DC-F144-485D-8241-952859C90458}" srcOrd="13" destOrd="0" presId="urn:microsoft.com/office/officeart/2005/8/layout/target3"/>
    <dgm:cxn modelId="{FC63D406-AFDD-4CA5-8AFC-D90DDAA6996A}" type="presParOf" srcId="{333A1088-737F-45CB-B68E-254E46348037}" destId="{02ECFE15-C66E-409C-95EA-16B20B574C4C}" srcOrd="14" destOrd="0" presId="urn:microsoft.com/office/officeart/2005/8/layout/target3"/>
    <dgm:cxn modelId="{4DF6CDDB-80FF-4E29-A8C8-80D3648C7D52}" type="presParOf" srcId="{333A1088-737F-45CB-B68E-254E46348037}" destId="{26826C48-247F-4E6B-8DAB-98D86EC22391}" srcOrd="15" destOrd="0" presId="urn:microsoft.com/office/officeart/2005/8/layout/target3"/>
    <dgm:cxn modelId="{1251ECBB-8C8F-49A1-934F-9B6F6FF8F8D4}" type="presParOf" srcId="{333A1088-737F-45CB-B68E-254E46348037}" destId="{C8B39E0A-36DC-4263-9DD5-8E3C61324D49}" srcOrd="16" destOrd="0" presId="urn:microsoft.com/office/officeart/2005/8/layout/target3"/>
    <dgm:cxn modelId="{91936063-D5CB-47FD-8C2C-171F111BAACB}" type="presParOf" srcId="{333A1088-737F-45CB-B68E-254E46348037}" destId="{F187BEA9-DA40-4B64-8F1E-4E6261B3E971}" srcOrd="17" destOrd="0" presId="urn:microsoft.com/office/officeart/2005/8/layout/target3"/>
    <dgm:cxn modelId="{29B81792-8534-4094-9273-B964997923B4}" type="presParOf" srcId="{333A1088-737F-45CB-B68E-254E46348037}" destId="{AED2198E-93D5-4001-81B4-73124B309672}" srcOrd="18" destOrd="0" presId="urn:microsoft.com/office/officeart/2005/8/layout/target3"/>
    <dgm:cxn modelId="{0B6540E4-77CC-4CAD-BDD0-357124585104}" type="presParOf" srcId="{333A1088-737F-45CB-B68E-254E46348037}" destId="{2BE915AB-18AA-4053-B92C-3BFC9ED204BB}" srcOrd="19" destOrd="0" presId="urn:microsoft.com/office/officeart/2005/8/layout/target3"/>
    <dgm:cxn modelId="{83253250-53FB-4912-9170-2CA075CC998E}" type="presParOf" srcId="{333A1088-737F-45CB-B68E-254E46348037}" destId="{6BB5E863-4638-4E1D-BFDE-399D028AC4ED}" srcOrd="20" destOrd="0" presId="urn:microsoft.com/office/officeart/2005/8/layout/target3"/>
    <dgm:cxn modelId="{005517BA-FFE2-41F0-9B39-8C426C87F29F}" type="presParOf" srcId="{333A1088-737F-45CB-B68E-254E46348037}" destId="{5A5FFA88-C948-4069-8E93-59FA12366E83}" srcOrd="21" destOrd="0" presId="urn:microsoft.com/office/officeart/2005/8/layout/target3"/>
    <dgm:cxn modelId="{A98156C0-0207-41C2-ACE7-FC2FF70D4400}" type="presParOf" srcId="{333A1088-737F-45CB-B68E-254E46348037}" destId="{FDCEF3BC-7259-4E4F-AE44-AACB9D8C2CE8}" srcOrd="22" destOrd="0" presId="urn:microsoft.com/office/officeart/2005/8/layout/target3"/>
    <dgm:cxn modelId="{805E9967-793F-40F0-BF94-C42353CA394D}" type="presParOf" srcId="{333A1088-737F-45CB-B68E-254E46348037}" destId="{98F4AF4B-8B50-42C0-ADD1-4AA74571B0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13828"/>
            <a:satOff val="-2803"/>
            <a:lumOff val="15417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27656"/>
            <a:satOff val="-5606"/>
            <a:lumOff val="3083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VY_32_INOVACE_17_ANGLIČTINA 5.ROČNÍK_PANCAKE DAY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41484"/>
            <a:satOff val="-8409"/>
            <a:lumOff val="46251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PANCAKE DAY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2B5A06DC-F144-485D-8241-952859C90458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27656"/>
            <a:satOff val="-5606"/>
            <a:lumOff val="3083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ECFE15-C66E-409C-95EA-16B20B574C4C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únor 2012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C8B39E0A-36DC-4263-9DD5-8E3C61324D49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13828"/>
            <a:satOff val="-2803"/>
            <a:lumOff val="15417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87BEA9-DA40-4B64-8F1E-4E6261B3E97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25C15-5A9F-47C4-85B5-9D6A393B39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AAB2-D3A0-4AC4-9C51-D66B10767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25C15-5A9F-47C4-85B5-9D6A393B39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AAB2-D3A0-4AC4-9C51-D66B10767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25C15-5A9F-47C4-85B5-9D6A393B39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AAB2-D3A0-4AC4-9C51-D66B10767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25C15-5A9F-47C4-85B5-9D6A393B39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AAB2-D3A0-4AC4-9C51-D66B10767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25C15-5A9F-47C4-85B5-9D6A393B39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AAB2-D3A0-4AC4-9C51-D66B10767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25C15-5A9F-47C4-85B5-9D6A393B39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AAB2-D3A0-4AC4-9C51-D66B10767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25C15-5A9F-47C4-85B5-9D6A393B39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AAB2-D3A0-4AC4-9C51-D66B10767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25C15-5A9F-47C4-85B5-9D6A393B39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AAB2-D3A0-4AC4-9C51-D66B10767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25C15-5A9F-47C4-85B5-9D6A393B39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AAB2-D3A0-4AC4-9C51-D66B10767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25C15-5A9F-47C4-85B5-9D6A393B39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AAB2-D3A0-4AC4-9C51-D66B10767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25C15-5A9F-47C4-85B5-9D6A393B39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AAB2-D3A0-4AC4-9C51-D66B10767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025C15-5A9F-47C4-85B5-9D6A393B396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82AAB2-D3A0-4AC4-9C51-D66B107675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q=pancake's+day&amp;hl=cs&amp;client=firefox-a&amp;hs=hHF&amp;rls=org.mozilla:cs:official&amp;channel=np&amp;prmd=imvns&amp;tbm=isch&amp;tbo=u&amp;source=univ&amp;sa=X&amp;ei=1p1CT6CUBeiC4gSe07yOCA&amp;ved=0CGgQsAQ&amp;biw=1280&amp;bih=892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Anotace</a:t>
            </a:r>
            <a:b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		</a:t>
            </a:r>
            <a:r>
              <a:rPr lang="cs-CZ" sz="3200" dirty="0" err="1" smtClean="0">
                <a:solidFill>
                  <a:schemeClr val="accent6">
                    <a:lumMod val="75000"/>
                  </a:schemeClr>
                </a:solidFill>
              </a:rPr>
              <a:t>Pancake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6">
                    <a:lumMod val="75000"/>
                  </a:schemeClr>
                </a:solidFill>
              </a:rPr>
              <a:t>day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cs-CZ" sz="1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Seznámení s </a:t>
            </a:r>
            <a:r>
              <a:rPr lang="cs-CZ" sz="2400" b="1" dirty="0" smtClean="0"/>
              <a:t>oslavami masopustního svátku </a:t>
            </a:r>
            <a:r>
              <a:rPr lang="cs-CZ" sz="2400" dirty="0" smtClean="0"/>
              <a:t>ve Velké Británii a v různých obměnách na celém světě</a:t>
            </a:r>
          </a:p>
          <a:p>
            <a:r>
              <a:rPr lang="cs-CZ" sz="2400" dirty="0" smtClean="0"/>
              <a:t>Určeno pro žáky 5. ročníku (lze použít i pro žáky mladší)</a:t>
            </a:r>
            <a:endParaRPr lang="cs-CZ" sz="2400" dirty="0"/>
          </a:p>
        </p:txBody>
      </p:sp>
      <p:pic>
        <p:nvPicPr>
          <p:cNvPr id="6" name="Obrázek 5" descr="palačink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3645024"/>
            <a:ext cx="1656184" cy="165618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436096" y="5517232"/>
            <a:ext cx="2376264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http://microsoft.com</a:t>
            </a:r>
          </a:p>
          <a:p>
            <a:pPr algn="ctr"/>
            <a:endParaRPr lang="cs-CZ" sz="11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Pancake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day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on </a:t>
            </a:r>
            <a:r>
              <a:rPr lang="cs-CZ" dirty="0" err="1" smtClean="0">
                <a:solidFill>
                  <a:srgbClr val="C00000"/>
                </a:solidFill>
              </a:rPr>
              <a:t>Tuesday</a:t>
            </a:r>
            <a:r>
              <a:rPr lang="cs-CZ" dirty="0" smtClean="0">
                <a:solidFill>
                  <a:srgbClr val="C00000"/>
                </a:solidFill>
              </a:rPr>
              <a:t> 40 </a:t>
            </a:r>
            <a:r>
              <a:rPr lang="cs-CZ" dirty="0" err="1" smtClean="0">
                <a:solidFill>
                  <a:srgbClr val="C00000"/>
                </a:solidFill>
              </a:rPr>
              <a:t>days</a:t>
            </a:r>
            <a:r>
              <a:rPr lang="cs-CZ" dirty="0" smtClean="0">
                <a:solidFill>
                  <a:srgbClr val="C00000"/>
                </a:solidFill>
              </a:rPr>
              <a:t> to </a:t>
            </a:r>
            <a:r>
              <a:rPr lang="cs-CZ" dirty="0" err="1" smtClean="0">
                <a:solidFill>
                  <a:srgbClr val="C00000"/>
                </a:solidFill>
              </a:rPr>
              <a:t>Easter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2771800" y="6237312"/>
            <a:ext cx="6084168" cy="478904"/>
          </a:xfrm>
        </p:spPr>
        <p:txBody>
          <a:bodyPr>
            <a:normAutofit/>
          </a:bodyPr>
          <a:lstStyle/>
          <a:p>
            <a:r>
              <a:rPr lang="cs-CZ" sz="1600" dirty="0" smtClean="0"/>
              <a:t>http://bargainbriana.com/reminder-ihop-national-pancake-day-31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556792"/>
            <a:ext cx="580072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12974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algn="r"/>
            <a:r>
              <a:rPr lang="cs-CZ" dirty="0" err="1" smtClean="0">
                <a:solidFill>
                  <a:srgbClr val="C00000"/>
                </a:solidFill>
              </a:rPr>
              <a:t>Pancake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day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1760" y="5589240"/>
            <a:ext cx="6534472" cy="30777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</a:t>
            </a:r>
            <a:r>
              <a:rPr lang="cs-CZ" sz="1400" dirty="0" err="1" smtClean="0"/>
              <a:t>haveyoumetthequeen.com</a:t>
            </a:r>
            <a:r>
              <a:rPr lang="cs-CZ" sz="1400" dirty="0" smtClean="0"/>
              <a:t>/</a:t>
            </a:r>
            <a:r>
              <a:rPr lang="cs-CZ" sz="1400" dirty="0" err="1" smtClean="0"/>
              <a:t>wp</a:t>
            </a:r>
            <a:r>
              <a:rPr lang="cs-CZ" sz="1400" dirty="0" smtClean="0"/>
              <a:t>-</a:t>
            </a:r>
            <a:r>
              <a:rPr lang="cs-CZ" sz="1400" dirty="0" err="1" smtClean="0"/>
              <a:t>content</a:t>
            </a:r>
            <a:r>
              <a:rPr lang="cs-CZ" sz="1400" dirty="0" smtClean="0"/>
              <a:t>/</a:t>
            </a:r>
            <a:r>
              <a:rPr lang="cs-CZ" sz="1400" dirty="0" err="1" smtClean="0"/>
              <a:t>uploads</a:t>
            </a:r>
            <a:r>
              <a:rPr lang="cs-CZ" sz="1400" dirty="0" smtClean="0"/>
              <a:t>/2011/03/</a:t>
            </a:r>
            <a:r>
              <a:rPr lang="cs-CZ" sz="1400" dirty="0" err="1" smtClean="0"/>
              <a:t>pancake</a:t>
            </a:r>
            <a:r>
              <a:rPr lang="cs-CZ" sz="1400" dirty="0" smtClean="0"/>
              <a:t>-</a:t>
            </a:r>
            <a:r>
              <a:rPr lang="cs-CZ" sz="1400" dirty="0" err="1" smtClean="0"/>
              <a:t>day.jpg</a:t>
            </a:r>
            <a:endParaRPr lang="cs-CZ" sz="1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04664"/>
            <a:ext cx="4021038" cy="3967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851920" y="6021288"/>
            <a:ext cx="5148064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400" dirty="0" smtClean="0"/>
              <a:t>http://t3.gstatic.com/</a:t>
            </a:r>
            <a:r>
              <a:rPr lang="cs-CZ" sz="1400" dirty="0" err="1" smtClean="0"/>
              <a:t>images</a:t>
            </a:r>
            <a:r>
              <a:rPr lang="cs-CZ" sz="1400" dirty="0" smtClean="0"/>
              <a:t>?q=</a:t>
            </a:r>
            <a:r>
              <a:rPr lang="cs-CZ" sz="1400" dirty="0" err="1" smtClean="0"/>
              <a:t>tbn</a:t>
            </a:r>
            <a:r>
              <a:rPr lang="cs-CZ" sz="1400" dirty="0" smtClean="0"/>
              <a:t>:ANd9GcRuGmgkHcWijATnm-ZyLBOFXxzLnihGx0nP5X9pcw4qsbY7l8ki_yHgKEwo0A</a:t>
            </a:r>
            <a:endParaRPr lang="cs-CZ" sz="1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556792"/>
            <a:ext cx="4249019" cy="3974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692696"/>
            <a:ext cx="6770902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4139952" y="5589240"/>
            <a:ext cx="457200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r>
              <a:rPr lang="cs-CZ" sz="1200" dirty="0" smtClean="0"/>
              <a:t>http://1.bp.blogspot.com/_nJLOuss1ip0/SaG0eyZypAI/</a:t>
            </a:r>
            <a:r>
              <a:rPr lang="cs-CZ" sz="1200" dirty="0" err="1" smtClean="0"/>
              <a:t>AAAAAAAABDo</a:t>
            </a:r>
            <a:r>
              <a:rPr lang="cs-CZ" sz="1200" dirty="0" smtClean="0"/>
              <a:t>/hmHJl48jWMg/s400/</a:t>
            </a:r>
            <a:r>
              <a:rPr lang="cs-CZ" sz="1200" dirty="0" err="1" smtClean="0"/>
              <a:t>pancake</a:t>
            </a:r>
            <a:r>
              <a:rPr lang="cs-CZ" sz="1200" dirty="0" smtClean="0"/>
              <a:t>_happy+</a:t>
            </a:r>
            <a:r>
              <a:rPr lang="cs-CZ" sz="1200" dirty="0" err="1" smtClean="0"/>
              <a:t>tuesday.jpg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971600" y="6093296"/>
            <a:ext cx="2520280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2"/>
                </a:solidFill>
                <a:hlinkClick r:id="rId3"/>
              </a:rPr>
              <a:t>Pancake</a:t>
            </a:r>
            <a:r>
              <a:rPr lang="cs-CZ" dirty="0" smtClean="0">
                <a:solidFill>
                  <a:schemeClr val="tx2"/>
                </a:solidFill>
                <a:hlinkClick r:id="rId3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hlinkClick r:id="rId3"/>
              </a:rPr>
              <a:t>day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274638"/>
            <a:ext cx="2592288" cy="850106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Porovnej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2980928"/>
          </a:xfrm>
        </p:spPr>
        <p:txBody>
          <a:bodyPr/>
          <a:lstStyle/>
          <a:p>
            <a:pPr>
              <a:buNone/>
            </a:pPr>
            <a:r>
              <a:rPr lang="cs-CZ" i="1" dirty="0">
                <a:solidFill>
                  <a:srgbClr val="C00000"/>
                </a:solidFill>
              </a:rPr>
              <a:t>	</a:t>
            </a:r>
            <a:r>
              <a:rPr lang="cs-CZ" i="1" u="sng" dirty="0" smtClean="0">
                <a:solidFill>
                  <a:srgbClr val="C00000"/>
                </a:solidFill>
              </a:rPr>
              <a:t>Masopustní úterý - ČR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Úterý před popeleční středou</a:t>
            </a:r>
          </a:p>
          <a:p>
            <a:r>
              <a:rPr lang="cs-CZ" dirty="0" smtClean="0"/>
              <a:t>Smažení koblih</a:t>
            </a:r>
          </a:p>
          <a:p>
            <a:r>
              <a:rPr lang="cs-CZ" dirty="0" smtClean="0"/>
              <a:t>Masopustní průvod maškar</a:t>
            </a:r>
          </a:p>
          <a:p>
            <a:pPr>
              <a:buNone/>
            </a:pPr>
            <a:endParaRPr lang="cs-CZ" i="1" u="sng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124944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</a:rPr>
              <a:t>	</a:t>
            </a:r>
            <a:r>
              <a:rPr lang="cs-CZ" i="1" u="sng" dirty="0" err="1" smtClean="0">
                <a:solidFill>
                  <a:srgbClr val="C00000"/>
                </a:solidFill>
              </a:rPr>
              <a:t>Pancake</a:t>
            </a:r>
            <a:r>
              <a:rPr lang="cs-CZ" i="1" u="sng" dirty="0" smtClean="0">
                <a:solidFill>
                  <a:srgbClr val="C00000"/>
                </a:solidFill>
              </a:rPr>
              <a:t> </a:t>
            </a:r>
            <a:r>
              <a:rPr lang="cs-CZ" i="1" u="sng" dirty="0" err="1" smtClean="0">
                <a:solidFill>
                  <a:srgbClr val="C00000"/>
                </a:solidFill>
              </a:rPr>
              <a:t>day</a:t>
            </a:r>
            <a:r>
              <a:rPr lang="cs-CZ" i="1" u="sng" dirty="0" smtClean="0">
                <a:solidFill>
                  <a:srgbClr val="C00000"/>
                </a:solidFill>
              </a:rPr>
              <a:t> - VB</a:t>
            </a:r>
          </a:p>
          <a:p>
            <a:r>
              <a:rPr lang="cs-CZ" dirty="0" smtClean="0"/>
              <a:t>Úterý před popeleční středou</a:t>
            </a:r>
          </a:p>
          <a:p>
            <a:r>
              <a:rPr lang="cs-CZ" dirty="0" smtClean="0"/>
              <a:t>Pečení palačinek</a:t>
            </a:r>
          </a:p>
          <a:p>
            <a:r>
              <a:rPr lang="cs-CZ" dirty="0" smtClean="0"/>
              <a:t>Závod žen s pánvičkami a palačinkami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4869160"/>
            <a:ext cx="8064896" cy="14401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Masopust</a:t>
            </a:r>
            <a:r>
              <a:rPr lang="cs-CZ" sz="2400" dirty="0" smtClean="0">
                <a:solidFill>
                  <a:schemeClr val="tx1"/>
                </a:solidFill>
              </a:rPr>
              <a:t> neboli </a:t>
            </a:r>
            <a:r>
              <a:rPr lang="cs-CZ" sz="2400" dirty="0" smtClean="0">
                <a:solidFill>
                  <a:srgbClr val="C00000"/>
                </a:solidFill>
              </a:rPr>
              <a:t>karneval</a:t>
            </a:r>
            <a:r>
              <a:rPr lang="cs-CZ" sz="2400" dirty="0" smtClean="0">
                <a:solidFill>
                  <a:schemeClr val="tx1"/>
                </a:solidFill>
              </a:rPr>
              <a:t> (</a:t>
            </a:r>
            <a:r>
              <a:rPr lang="cs-CZ" sz="2400" dirty="0" err="1" smtClean="0">
                <a:solidFill>
                  <a:schemeClr val="tx1"/>
                </a:solidFill>
              </a:rPr>
              <a:t>carne</a:t>
            </a:r>
            <a:r>
              <a:rPr lang="cs-CZ" sz="2400" dirty="0" smtClean="0">
                <a:solidFill>
                  <a:schemeClr val="tx1"/>
                </a:solidFill>
              </a:rPr>
              <a:t> vale = maso pryč) se slaví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různých podobách na celém světě ve stejný čas.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smtClean="0"/>
              <a:t>Použité zdroje</a:t>
            </a:r>
            <a:endParaRPr lang="cs-CZ" sz="1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Použité zdroje jsou uvedeny u obrázků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104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   Pancake day </vt:lpstr>
      <vt:lpstr>Pancake day on Tuesday 40 days to Easter</vt:lpstr>
      <vt:lpstr>Pancake day </vt:lpstr>
      <vt:lpstr>Prezentace aplikace PowerPoint</vt:lpstr>
      <vt:lpstr>Porovnej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martin.darebny</cp:lastModifiedBy>
  <cp:revision>16</cp:revision>
  <dcterms:created xsi:type="dcterms:W3CDTF">2012-02-20T19:22:55Z</dcterms:created>
  <dcterms:modified xsi:type="dcterms:W3CDTF">2012-05-22T19:26:44Z</dcterms:modified>
</cp:coreProperties>
</file>