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6" r:id="rId9"/>
    <p:sldId id="265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VY_32_INOVACE_18_ANGLIČTINA </a:t>
          </a:r>
          <a:r>
            <a:rPr lang="cs-CZ" dirty="0" smtClean="0"/>
            <a:t>5.ROČNÍK_FREE TIME ACTIVITY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FREE TIME ACTIVITY 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6FE1CB00-E175-4C93-A2AE-DCFC375E7231}">
      <dgm:prSet/>
      <dgm:spPr/>
      <dgm:t>
        <a:bodyPr/>
        <a:lstStyle/>
        <a:p>
          <a:pPr algn="l" rtl="0"/>
          <a:r>
            <a:rPr lang="cs-CZ" dirty="0" smtClean="0"/>
            <a:t>Vytvořeno: březen 2012</a:t>
          </a:r>
          <a:endParaRPr lang="cs-CZ" dirty="0"/>
        </a:p>
      </dgm:t>
    </dgm:pt>
    <dgm:pt modelId="{0EA79D3E-1415-4C53-993B-3E95416C45A4}" type="parTrans" cxnId="{885F7305-8E2A-4BD0-9ED5-FE7419EA2A82}">
      <dgm:prSet/>
      <dgm:spPr/>
      <dgm:t>
        <a:bodyPr/>
        <a:lstStyle/>
        <a:p>
          <a:pPr algn="l"/>
          <a:endParaRPr lang="cs-CZ"/>
        </a:p>
      </dgm:t>
    </dgm:pt>
    <dgm:pt modelId="{79888FB6-439A-416A-B228-99C3D22C4A5E}" type="sibTrans" cxnId="{885F7305-8E2A-4BD0-9ED5-FE7419EA2A82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1F92559-CA5F-4E99-9FEA-4AD6DBFBE6A1}" type="pres">
      <dgm:prSet presAssocID="{6FE1CB00-E175-4C93-A2AE-DCFC375E7231}" presName="vertSpace5" presStyleLbl="node1" presStyleIdx="3" presStyleCnt="6"/>
      <dgm:spPr/>
      <dgm:t>
        <a:bodyPr/>
        <a:lstStyle/>
        <a:p>
          <a:endParaRPr lang="cs-CZ"/>
        </a:p>
      </dgm:t>
    </dgm:pt>
    <dgm:pt modelId="{6F4CBCF6-B149-4C8E-AB61-E78F214F8359}" type="pres">
      <dgm:prSet presAssocID="{6FE1CB00-E175-4C93-A2AE-DCFC375E7231}" presName="circle5" presStyleLbl="node1" presStyleIdx="4" presStyleCnt="6"/>
      <dgm:spPr/>
      <dgm:t>
        <a:bodyPr/>
        <a:lstStyle/>
        <a:p>
          <a:endParaRPr lang="cs-CZ"/>
        </a:p>
      </dgm:t>
    </dgm:pt>
    <dgm:pt modelId="{3C02439E-42B3-4871-80B7-8BE9F42285A8}" type="pres">
      <dgm:prSet presAssocID="{6FE1CB00-E175-4C93-A2AE-DCFC375E7231}" presName="rect5" presStyleLbl="alignAcc1" presStyleIdx="4" presStyleCnt="6"/>
      <dgm:spPr/>
      <dgm:t>
        <a:bodyPr/>
        <a:lstStyle/>
        <a:p>
          <a:endParaRPr lang="cs-CZ"/>
        </a:p>
      </dgm:t>
    </dgm:pt>
    <dgm:pt modelId="{B110DD09-14EF-4D57-8073-67579A53EA27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4C59C51C-773D-4E65-BDC5-E1A4ED844DB5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CC441EBC-B219-48A0-B02B-D66C09AC9D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3F3360-25FF-462A-8183-89FB8DB19610}" type="pres">
      <dgm:prSet presAssocID="{6FE1CB00-E175-4C93-A2AE-DCFC375E7231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135886-0445-448E-930E-212CF3E9CAA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E45145-C4DA-447F-9A38-9D746D7FD7F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CA73C70-7A1F-449C-A074-3973DD3C876C}" type="presOf" srcId="{D8197B8C-B260-4A16-BDF4-0947B075E274}" destId="{25B08C86-7E15-44DC-BE7F-FFB55DD49D12}" srcOrd="0" destOrd="0" presId="urn:microsoft.com/office/officeart/2005/8/layout/target3"/>
    <dgm:cxn modelId="{61CB0713-6237-402A-A36C-A04596AFDA50}" type="presOf" srcId="{4C35D32F-0EAB-4CD7-82EE-45574DC2A586}" destId="{44135886-0445-448E-930E-212CF3E9CAA6}" srcOrd="1" destOrd="0" presId="urn:microsoft.com/office/officeart/2005/8/layout/target3"/>
    <dgm:cxn modelId="{CA7FE63D-5755-4A8B-83A4-605B001DB572}" type="presOf" srcId="{4C35D32F-0EAB-4CD7-82EE-45574DC2A586}" destId="{CC441EBC-B219-48A0-B02B-D66C09AC9DAA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55E184F-4ADF-4FAD-B168-6621FE050DCC}" type="presOf" srcId="{D1D4F407-5343-4D3F-B5B9-D407B03CAEB4}" destId="{D005CE8C-CC26-4C3E-AC11-E15060ECD759}" srcOrd="0" destOrd="0" presId="urn:microsoft.com/office/officeart/2005/8/layout/target3"/>
    <dgm:cxn modelId="{127FAA84-3A96-4168-97B6-C9D1B839142F}" type="presOf" srcId="{D1B46980-6531-4606-95E6-44980827E919}" destId="{6140AFEC-043D-4C43-A2F9-D0F5331DF3A3}" srcOrd="0" destOrd="0" presId="urn:microsoft.com/office/officeart/2005/8/layout/target3"/>
    <dgm:cxn modelId="{1D72B0AD-49AF-49DA-8420-C107F12A0AB5}" type="presOf" srcId="{6FE1CB00-E175-4C93-A2AE-DCFC375E7231}" destId="{3C02439E-42B3-4871-80B7-8BE9F42285A8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917889-3C8E-492D-B058-6319BA39C8C1}" type="presOf" srcId="{D8197B8C-B260-4A16-BDF4-0947B075E274}" destId="{5A5FFA88-C948-4069-8E93-59FA12366E83}" srcOrd="1" destOrd="0" presId="urn:microsoft.com/office/officeart/2005/8/layout/target3"/>
    <dgm:cxn modelId="{A2C8D2DA-D048-40D9-A9FF-F850DC14595D}" type="presOf" srcId="{6FE1CB00-E175-4C93-A2AE-DCFC375E7231}" destId="{5C3F3360-25FF-462A-8183-89FB8DB1961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078536-BB44-42B7-9822-099ACE051C5E}" type="presOf" srcId="{B651F6E3-6281-48DB-9319-2AEAFDAE7572}" destId="{6BB5E863-4638-4E1D-BFDE-399D028AC4ED}" srcOrd="1" destOrd="0" presId="urn:microsoft.com/office/officeart/2005/8/layout/target3"/>
    <dgm:cxn modelId="{6A7A6B4C-162A-4A6C-94E0-796E8A96C240}" type="presOf" srcId="{B651F6E3-6281-48DB-9319-2AEAFDAE7572}" destId="{619D679B-A015-4ECF-8348-D1034C574F40}" srcOrd="0" destOrd="0" presId="urn:microsoft.com/office/officeart/2005/8/layout/target3"/>
    <dgm:cxn modelId="{5B75070D-90E0-48D8-8D1C-5110A77F392E}" type="presOf" srcId="{D1B46980-6531-4606-95E6-44980827E919}" destId="{2BE915AB-18AA-4053-B92C-3BFC9ED204BB}" srcOrd="1" destOrd="0" presId="urn:microsoft.com/office/officeart/2005/8/layout/target3"/>
    <dgm:cxn modelId="{7E538DF3-F6F0-422F-ADBC-645663AD59D7}" type="presOf" srcId="{757F3AB3-0718-4624-B441-E567A8F0AB56}" destId="{333A1088-737F-45CB-B68E-254E46348037}" srcOrd="0" destOrd="0" presId="urn:microsoft.com/office/officeart/2005/8/layout/target3"/>
    <dgm:cxn modelId="{885F7305-8E2A-4BD0-9ED5-FE7419EA2A82}" srcId="{757F3AB3-0718-4624-B441-E567A8F0AB56}" destId="{6FE1CB00-E175-4C93-A2AE-DCFC375E7231}" srcOrd="4" destOrd="0" parTransId="{0EA79D3E-1415-4C53-993B-3E95416C45A4}" sibTransId="{79888FB6-439A-416A-B228-99C3D22C4A5E}"/>
    <dgm:cxn modelId="{D5F1D4DC-D236-4ED9-92EE-C1EE48499874}" type="presParOf" srcId="{333A1088-737F-45CB-B68E-254E46348037}" destId="{F5ABB229-8D3B-4694-996A-96F23CF14429}" srcOrd="0" destOrd="0" presId="urn:microsoft.com/office/officeart/2005/8/layout/target3"/>
    <dgm:cxn modelId="{3749B3B7-F04F-4795-924A-ED35F4D82F6E}" type="presParOf" srcId="{333A1088-737F-45CB-B68E-254E46348037}" destId="{F41139FD-01EE-4571-8B17-4FB00FC51163}" srcOrd="1" destOrd="0" presId="urn:microsoft.com/office/officeart/2005/8/layout/target3"/>
    <dgm:cxn modelId="{EEF471C0-1624-43E9-BDEE-4402548B9C12}" type="presParOf" srcId="{333A1088-737F-45CB-B68E-254E46348037}" destId="{D005CE8C-CC26-4C3E-AC11-E15060ECD759}" srcOrd="2" destOrd="0" presId="urn:microsoft.com/office/officeart/2005/8/layout/target3"/>
    <dgm:cxn modelId="{76706061-4E21-4766-9594-B4E86BD29049}" type="presParOf" srcId="{333A1088-737F-45CB-B68E-254E46348037}" destId="{2C702D82-9B77-49B7-9568-BB8EB47C3372}" srcOrd="3" destOrd="0" presId="urn:microsoft.com/office/officeart/2005/8/layout/target3"/>
    <dgm:cxn modelId="{43C1A5E0-4860-4E22-84C4-C30F9E0622BD}" type="presParOf" srcId="{333A1088-737F-45CB-B68E-254E46348037}" destId="{A52A0455-90FF-4808-ABD0-F02540D31D5A}" srcOrd="4" destOrd="0" presId="urn:microsoft.com/office/officeart/2005/8/layout/target3"/>
    <dgm:cxn modelId="{82EF300E-B927-4A5B-B42A-5C78B0D31991}" type="presParOf" srcId="{333A1088-737F-45CB-B68E-254E46348037}" destId="{6140AFEC-043D-4C43-A2F9-D0F5331DF3A3}" srcOrd="5" destOrd="0" presId="urn:microsoft.com/office/officeart/2005/8/layout/target3"/>
    <dgm:cxn modelId="{DCE798E7-7210-45C4-9AD4-8AD0FE0AB289}" type="presParOf" srcId="{333A1088-737F-45CB-B68E-254E46348037}" destId="{9358AC05-5D7D-4327-9F80-1AD486AEA664}" srcOrd="6" destOrd="0" presId="urn:microsoft.com/office/officeart/2005/8/layout/target3"/>
    <dgm:cxn modelId="{54C9B97E-63F7-4913-A26F-2280A5164947}" type="presParOf" srcId="{333A1088-737F-45CB-B68E-254E46348037}" destId="{313FC574-E1CD-4FB4-B054-0B805CE0447D}" srcOrd="7" destOrd="0" presId="urn:microsoft.com/office/officeart/2005/8/layout/target3"/>
    <dgm:cxn modelId="{29B113B2-87FD-4DDC-91AA-AA8DB0D4BA0D}" type="presParOf" srcId="{333A1088-737F-45CB-B68E-254E46348037}" destId="{619D679B-A015-4ECF-8348-D1034C574F40}" srcOrd="8" destOrd="0" presId="urn:microsoft.com/office/officeart/2005/8/layout/target3"/>
    <dgm:cxn modelId="{7E858A3A-D8AD-436B-BE90-3E92A418CE67}" type="presParOf" srcId="{333A1088-737F-45CB-B68E-254E46348037}" destId="{322283A8-4A27-4CDA-BAE3-F381106A9174}" srcOrd="9" destOrd="0" presId="urn:microsoft.com/office/officeart/2005/8/layout/target3"/>
    <dgm:cxn modelId="{3D3C90B7-D8E6-4E3D-B54C-A8065846E3B0}" type="presParOf" srcId="{333A1088-737F-45CB-B68E-254E46348037}" destId="{FFC9F71D-1B4F-4AD9-A4A6-86ADEFC8AF5C}" srcOrd="10" destOrd="0" presId="urn:microsoft.com/office/officeart/2005/8/layout/target3"/>
    <dgm:cxn modelId="{3E3C3B93-60E4-483F-B6B7-3185F224DC61}" type="presParOf" srcId="{333A1088-737F-45CB-B68E-254E46348037}" destId="{25B08C86-7E15-44DC-BE7F-FFB55DD49D12}" srcOrd="11" destOrd="0" presId="urn:microsoft.com/office/officeart/2005/8/layout/target3"/>
    <dgm:cxn modelId="{A19ECE76-EA39-44A8-854B-707A4021037E}" type="presParOf" srcId="{333A1088-737F-45CB-B68E-254E46348037}" destId="{B1F92559-CA5F-4E99-9FEA-4AD6DBFBE6A1}" srcOrd="12" destOrd="0" presId="urn:microsoft.com/office/officeart/2005/8/layout/target3"/>
    <dgm:cxn modelId="{973BC420-E116-45FF-B257-F6AE7442E8A5}" type="presParOf" srcId="{333A1088-737F-45CB-B68E-254E46348037}" destId="{6F4CBCF6-B149-4C8E-AB61-E78F214F8359}" srcOrd="13" destOrd="0" presId="urn:microsoft.com/office/officeart/2005/8/layout/target3"/>
    <dgm:cxn modelId="{F07D6D7F-A559-48EB-A435-56165CF744E1}" type="presParOf" srcId="{333A1088-737F-45CB-B68E-254E46348037}" destId="{3C02439E-42B3-4871-80B7-8BE9F42285A8}" srcOrd="14" destOrd="0" presId="urn:microsoft.com/office/officeart/2005/8/layout/target3"/>
    <dgm:cxn modelId="{5B1719A0-37F6-44BA-9D82-23FDA88CA90C}" type="presParOf" srcId="{333A1088-737F-45CB-B68E-254E46348037}" destId="{B110DD09-14EF-4D57-8073-67579A53EA27}" srcOrd="15" destOrd="0" presId="urn:microsoft.com/office/officeart/2005/8/layout/target3"/>
    <dgm:cxn modelId="{D424C070-BF2C-48AC-A399-841712E70166}" type="presParOf" srcId="{333A1088-737F-45CB-B68E-254E46348037}" destId="{4C59C51C-773D-4E65-BDC5-E1A4ED844DB5}" srcOrd="16" destOrd="0" presId="urn:microsoft.com/office/officeart/2005/8/layout/target3"/>
    <dgm:cxn modelId="{7EF22B23-2DBD-493C-841D-C4F90931C240}" type="presParOf" srcId="{333A1088-737F-45CB-B68E-254E46348037}" destId="{CC441EBC-B219-48A0-B02B-D66C09AC9DAA}" srcOrd="17" destOrd="0" presId="urn:microsoft.com/office/officeart/2005/8/layout/target3"/>
    <dgm:cxn modelId="{6CF4ECE9-BDE7-4F3A-B20C-C5A32375CC81}" type="presParOf" srcId="{333A1088-737F-45CB-B68E-254E46348037}" destId="{AED2198E-93D5-4001-81B4-73124B309672}" srcOrd="18" destOrd="0" presId="urn:microsoft.com/office/officeart/2005/8/layout/target3"/>
    <dgm:cxn modelId="{7A64B716-5A9E-41FF-ADCF-843F0C795144}" type="presParOf" srcId="{333A1088-737F-45CB-B68E-254E46348037}" destId="{2BE915AB-18AA-4053-B92C-3BFC9ED204BB}" srcOrd="19" destOrd="0" presId="urn:microsoft.com/office/officeart/2005/8/layout/target3"/>
    <dgm:cxn modelId="{4DD9D6AE-2D8A-438D-BB40-35A6EC57C775}" type="presParOf" srcId="{333A1088-737F-45CB-B68E-254E46348037}" destId="{6BB5E863-4638-4E1D-BFDE-399D028AC4ED}" srcOrd="20" destOrd="0" presId="urn:microsoft.com/office/officeart/2005/8/layout/target3"/>
    <dgm:cxn modelId="{6713AD40-83C0-4145-93C5-6B6364D7D334}" type="presParOf" srcId="{333A1088-737F-45CB-B68E-254E46348037}" destId="{5A5FFA88-C948-4069-8E93-59FA12366E83}" srcOrd="21" destOrd="0" presId="urn:microsoft.com/office/officeart/2005/8/layout/target3"/>
    <dgm:cxn modelId="{A451AFF5-AC46-4A06-85D0-F2B257B8921F}" type="presParOf" srcId="{333A1088-737F-45CB-B68E-254E46348037}" destId="{5C3F3360-25FF-462A-8183-89FB8DB19610}" srcOrd="22" destOrd="0" presId="urn:microsoft.com/office/officeart/2005/8/layout/target3"/>
    <dgm:cxn modelId="{0FD66802-233F-4D94-A8BD-2D3D0E904D26}" type="presParOf" srcId="{333A1088-737F-45CB-B68E-254E46348037}" destId="{44135886-0445-448E-930E-212CF3E9CAA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VY_32_INOVACE_18_ANGLIČTINA </a:t>
          </a:r>
          <a:r>
            <a:rPr lang="cs-CZ" sz="1300" kern="1200" dirty="0" smtClean="0"/>
            <a:t>5.ROČNÍK_FREE TIME ACTIVITY 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FREE TIME ACTIVITY 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6F4CBCF6-B149-4C8E-AB61-E78F214F835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02439E-42B3-4871-80B7-8BE9F42285A8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březen 2012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C59C51C-773D-4E65-BDC5-E1A4ED844DB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441EBC-B219-48A0-B02B-D66C09AC9D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61C8F2-A925-4D8C-BBAF-A7061922524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F66AF-D8A1-4A4E-90E3-6390886D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Anotace	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14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			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FREE TIME ACTIVITY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Možno použít na výklad a procvičení 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volnočasových aktivit</a:t>
            </a:r>
          </a:p>
          <a:p>
            <a:r>
              <a:rPr lang="cs-CZ" sz="1800" dirty="0" smtClean="0"/>
              <a:t>Vhodné pro žáky 5. </a:t>
            </a:r>
            <a:r>
              <a:rPr lang="cs-CZ" sz="1800" dirty="0" err="1" smtClean="0"/>
              <a:t>roč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Určeno pro PC i interaktivní tabuli</a:t>
            </a:r>
          </a:p>
          <a:p>
            <a:r>
              <a:rPr lang="cs-CZ" sz="1800" dirty="0" smtClean="0"/>
              <a:t>Některé stránky lze vytisknout a použít jako pracovní listy</a:t>
            </a:r>
            <a:endParaRPr lang="cs-CZ" sz="1800" dirty="0"/>
          </a:p>
        </p:txBody>
      </p:sp>
      <p:pic>
        <p:nvPicPr>
          <p:cNvPr id="2" name="Picture 2" descr="C:\Program Files (x86)\Microsoft Office\MEDIA\CAGCAT10\j029215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509120"/>
            <a:ext cx="1538935" cy="1826057"/>
          </a:xfrm>
          <a:prstGeom prst="rect">
            <a:avLst/>
          </a:prstGeom>
          <a:noFill/>
        </p:spPr>
      </p:pic>
      <p:pic>
        <p:nvPicPr>
          <p:cNvPr id="1032" name="Picture 8" descr="C:\Users\Alena\AppData\Local\Microsoft\Windows\Temporary Internet Files\Content.IE5\ZQ9BQQ8Z\MP9004023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212976"/>
            <a:ext cx="2496312" cy="3121152"/>
          </a:xfrm>
          <a:prstGeom prst="rect">
            <a:avLst/>
          </a:prstGeom>
          <a:noFill/>
        </p:spPr>
      </p:pic>
      <p:pic>
        <p:nvPicPr>
          <p:cNvPr id="1035" name="Picture 11" descr="C:\Users\Alena\AppData\Local\Microsoft\Windows\Temporary Internet Files\Content.IE5\Y8AXGD7B\MP9004001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717032"/>
            <a:ext cx="2340260" cy="1872208"/>
          </a:xfrm>
          <a:prstGeom prst="rect">
            <a:avLst/>
          </a:prstGeom>
          <a:noFill/>
        </p:spPr>
      </p:pic>
      <p:pic>
        <p:nvPicPr>
          <p:cNvPr id="1040" name="Picture 16" descr="C:\Users\Alena\AppData\Local\Microsoft\Windows\Temporary Internet Files\Content.IE5\ZQ9BQQ8Z\MP9002021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700808"/>
            <a:ext cx="2152028" cy="143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What </a:t>
            </a:r>
            <a:r>
              <a:rPr lang="cs-CZ" dirty="0" smtClean="0">
                <a:solidFill>
                  <a:srgbClr val="C00000"/>
                </a:solidFill>
              </a:rPr>
              <a:t>are </a:t>
            </a:r>
            <a:r>
              <a:rPr lang="en-GB" dirty="0" smtClean="0">
                <a:solidFill>
                  <a:srgbClr val="C00000"/>
                </a:solidFill>
              </a:rPr>
              <a:t>they do</a:t>
            </a:r>
            <a:r>
              <a:rPr lang="cs-CZ" dirty="0" err="1" smtClean="0">
                <a:solidFill>
                  <a:srgbClr val="C00000"/>
                </a:solidFill>
              </a:rPr>
              <a:t>ing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Alena\AppData\Local\Microsoft\Windows\Temporary Internet Files\Content.IE5\XFZ2XDBR\MP9004002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00808"/>
            <a:ext cx="2490396" cy="3733772"/>
          </a:xfrm>
          <a:prstGeom prst="rect">
            <a:avLst/>
          </a:prstGeom>
          <a:noFill/>
        </p:spPr>
      </p:pic>
      <p:pic>
        <p:nvPicPr>
          <p:cNvPr id="2051" name="Picture 3" descr="C:\Users\Alena\AppData\Local\Microsoft\Windows\Temporary Internet Files\Content.IE5\Y8AXGD7B\MP9004002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276872"/>
            <a:ext cx="2767404" cy="414908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15616" y="558924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He plays tennis.</a:t>
            </a:r>
            <a:endParaRPr lang="en-GB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148478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They play tennis.</a:t>
            </a:r>
            <a:endParaRPr lang="en-GB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GB" dirty="0" smtClean="0"/>
              <a:t>What </a:t>
            </a:r>
            <a:r>
              <a:rPr lang="cs-CZ" dirty="0" smtClean="0"/>
              <a:t>are </a:t>
            </a:r>
            <a:r>
              <a:rPr lang="en-GB" dirty="0" smtClean="0"/>
              <a:t>they do</a:t>
            </a:r>
            <a:r>
              <a:rPr lang="cs-CZ" dirty="0" err="1" smtClean="0"/>
              <a:t>ing</a:t>
            </a:r>
            <a:r>
              <a:rPr lang="en-GB" dirty="0" smtClean="0"/>
              <a:t> in their free time?</a:t>
            </a:r>
            <a:endParaRPr lang="cs-CZ" dirty="0"/>
          </a:p>
        </p:txBody>
      </p:sp>
      <p:pic>
        <p:nvPicPr>
          <p:cNvPr id="3" name="Picture 11" descr="C:\Users\Alena\AppData\Local\Microsoft\Windows\Temporary Internet Files\Content.IE5\Y8AXGD7B\MP9004001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3636404" cy="2909123"/>
          </a:xfrm>
          <a:prstGeom prst="rect">
            <a:avLst/>
          </a:prstGeom>
          <a:noFill/>
        </p:spPr>
      </p:pic>
      <p:pic>
        <p:nvPicPr>
          <p:cNvPr id="3074" name="Picture 2" descr="C:\Users\Alena\AppData\Local\Microsoft\Windows\Temporary Internet Files\Content.IE5\Y8AXGD7B\MP900409065[1].jpg"/>
          <p:cNvPicPr>
            <a:picLocks noChangeAspect="1" noChangeArrowheads="1"/>
          </p:cNvPicPr>
          <p:nvPr/>
        </p:nvPicPr>
        <p:blipFill>
          <a:blip r:embed="rId3" cstate="print"/>
          <a:srcRect l="22982"/>
          <a:stretch>
            <a:fillRect/>
          </a:stretch>
        </p:blipFill>
        <p:spPr bwMode="auto">
          <a:xfrm>
            <a:off x="4716016" y="1340768"/>
            <a:ext cx="3861048" cy="5013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450912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He </a:t>
            </a:r>
            <a:r>
              <a:rPr lang="cs-CZ" sz="3600" dirty="0" err="1" smtClean="0"/>
              <a:t>plays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guitar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661248"/>
            <a:ext cx="5530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listens</a:t>
            </a:r>
            <a:r>
              <a:rPr lang="cs-CZ" sz="3600" dirty="0" smtClean="0"/>
              <a:t> to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CDs</a:t>
            </a:r>
            <a:r>
              <a:rPr lang="cs-CZ" sz="3600" dirty="0" smtClean="0"/>
              <a:t> </a:t>
            </a:r>
            <a:r>
              <a:rPr lang="cs-CZ" sz="3600" dirty="0" err="1" smtClean="0"/>
              <a:t>player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GB" dirty="0" smtClean="0"/>
              <a:t>What</a:t>
            </a:r>
            <a:r>
              <a:rPr lang="cs-CZ" dirty="0" smtClean="0"/>
              <a:t> are</a:t>
            </a:r>
            <a:r>
              <a:rPr lang="en-GB" dirty="0" smtClean="0"/>
              <a:t> they do</a:t>
            </a:r>
            <a:r>
              <a:rPr lang="cs-CZ" dirty="0" err="1" smtClean="0"/>
              <a:t>ing</a:t>
            </a:r>
            <a:r>
              <a:rPr lang="en-GB" dirty="0" smtClean="0"/>
              <a:t> in their free time?</a:t>
            </a:r>
            <a:endParaRPr lang="cs-CZ" dirty="0"/>
          </a:p>
        </p:txBody>
      </p:sp>
      <p:pic>
        <p:nvPicPr>
          <p:cNvPr id="4100" name="Picture 4" descr="C:\Users\Alena\AppData\Local\Microsoft\Windows\Temporary Internet Files\Content.IE5\XFZ2XDBR\MP9002622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3657600" cy="2401824"/>
          </a:xfrm>
          <a:prstGeom prst="rect">
            <a:avLst/>
          </a:prstGeom>
          <a:noFill/>
        </p:spPr>
      </p:pic>
      <p:pic>
        <p:nvPicPr>
          <p:cNvPr id="4103" name="Picture 7" descr="C:\Users\Alena\AppData\Local\Microsoft\Windows\Temporary Internet Files\Content.IE5\ZQ9BQQ8Z\MP9003169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700808"/>
            <a:ext cx="2444496" cy="36576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043608" y="4149080"/>
            <a:ext cx="3627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play </a:t>
            </a:r>
            <a:r>
              <a:rPr lang="cs-CZ" sz="3600" dirty="0" err="1" smtClean="0"/>
              <a:t>football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5661248"/>
            <a:ext cx="3419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He </a:t>
            </a:r>
            <a:r>
              <a:rPr lang="cs-CZ" sz="3600" dirty="0" err="1" smtClean="0"/>
              <a:t>plays</a:t>
            </a:r>
            <a:r>
              <a:rPr lang="cs-CZ" sz="3600" dirty="0" smtClean="0"/>
              <a:t> </a:t>
            </a:r>
            <a:r>
              <a:rPr lang="cs-CZ" sz="3600" dirty="0" err="1" smtClean="0"/>
              <a:t>football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GB" dirty="0" smtClean="0"/>
              <a:t>What </a:t>
            </a:r>
            <a:r>
              <a:rPr lang="cs-CZ" dirty="0" smtClean="0"/>
              <a:t>are </a:t>
            </a:r>
            <a:r>
              <a:rPr lang="en-GB" dirty="0" smtClean="0"/>
              <a:t>they do</a:t>
            </a:r>
            <a:r>
              <a:rPr lang="cs-CZ" dirty="0" err="1" smtClean="0"/>
              <a:t>ing</a:t>
            </a:r>
            <a:r>
              <a:rPr lang="en-GB" dirty="0" smtClean="0"/>
              <a:t> in their free time?</a:t>
            </a:r>
            <a:endParaRPr lang="cs-CZ" dirty="0"/>
          </a:p>
        </p:txBody>
      </p:sp>
      <p:pic>
        <p:nvPicPr>
          <p:cNvPr id="5123" name="Picture 3" descr="C:\Users\Alena\AppData\Local\Microsoft\Windows\Temporary Internet Files\Content.IE5\Y8AXGD7B\MC9000200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3363362" cy="346898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3568" y="5301208"/>
            <a:ext cx="3124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goes</a:t>
            </a:r>
            <a:r>
              <a:rPr lang="cs-CZ" sz="3600" dirty="0" smtClean="0"/>
              <a:t> </a:t>
            </a:r>
            <a:r>
              <a:rPr lang="cs-CZ" sz="3600" dirty="0" err="1" smtClean="0"/>
              <a:t>skiing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5131" name="Picture 11" descr="C:\Users\Alena\AppData\Local\Microsoft\Windows\Temporary Internet Files\Content.IE5\XFZ2XDBR\MP9003168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140968"/>
            <a:ext cx="3657600" cy="242620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788024" y="2132856"/>
            <a:ext cx="3787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go </a:t>
            </a:r>
            <a:r>
              <a:rPr lang="cs-CZ" sz="3600" dirty="0" err="1" smtClean="0"/>
              <a:t>swimming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Molly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Hanah</a:t>
            </a:r>
            <a:r>
              <a:rPr lang="cs-CZ" dirty="0" smtClean="0"/>
              <a:t> ___________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Joe</a:t>
            </a:r>
            <a:r>
              <a:rPr lang="cs-CZ" dirty="0" smtClean="0"/>
              <a:t> __________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r>
              <a:rPr lang="cs-CZ" dirty="0" smtClean="0"/>
              <a:t>Michael </a:t>
            </a:r>
            <a:r>
              <a:rPr lang="cs-CZ" dirty="0" smtClean="0"/>
              <a:t>___________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Jane ___________to a music.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/>
              <a:t>___________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David ___________ </a:t>
            </a:r>
            <a:r>
              <a:rPr lang="cs-CZ" dirty="0" err="1" smtClean="0"/>
              <a:t>football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Kate _________</a:t>
            </a:r>
            <a:r>
              <a:rPr lang="cs-CZ" dirty="0" err="1" smtClean="0"/>
              <a:t>skiing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Eve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Sue</a:t>
            </a:r>
            <a:r>
              <a:rPr lang="cs-CZ" dirty="0" smtClean="0"/>
              <a:t> __________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7" name="Šipka dolů 16">
            <a:hlinkClick r:id="" action="ppaction://hlinkshowjump?jump=nextslide"/>
          </p:cNvPr>
          <p:cNvSpPr/>
          <p:nvPr/>
        </p:nvSpPr>
        <p:spPr>
          <a:xfrm>
            <a:off x="7812360" y="5517232"/>
            <a:ext cx="484632" cy="97840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senteces</a:t>
            </a:r>
            <a:r>
              <a:rPr lang="cs-CZ" dirty="0" smtClean="0"/>
              <a:t> - </a:t>
            </a:r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Molly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Hanah</a:t>
            </a:r>
            <a:r>
              <a:rPr lang="cs-CZ" dirty="0" smtClean="0"/>
              <a:t> ___________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Joe</a:t>
            </a:r>
            <a:r>
              <a:rPr lang="cs-CZ" dirty="0" smtClean="0"/>
              <a:t> __________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r>
              <a:rPr lang="cs-CZ" dirty="0" smtClean="0"/>
              <a:t>Michael </a:t>
            </a:r>
            <a:r>
              <a:rPr lang="cs-CZ" dirty="0" smtClean="0"/>
              <a:t>___________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Jane ___________to a music.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/>
              <a:t>___________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David ___________ </a:t>
            </a:r>
            <a:r>
              <a:rPr lang="cs-CZ" dirty="0" err="1" smtClean="0"/>
              <a:t>football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Kate _________</a:t>
            </a:r>
            <a:r>
              <a:rPr lang="cs-CZ" dirty="0" err="1" smtClean="0"/>
              <a:t>skiing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Eve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Sue</a:t>
            </a:r>
            <a:r>
              <a:rPr lang="cs-CZ" dirty="0" smtClean="0"/>
              <a:t> __________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1556792"/>
            <a:ext cx="871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play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2060848"/>
            <a:ext cx="1027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plays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2636912"/>
            <a:ext cx="1027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plays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3140968"/>
            <a:ext cx="1243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l</a:t>
            </a:r>
            <a:r>
              <a:rPr lang="cs-CZ" sz="3200" dirty="0" err="1" smtClean="0">
                <a:solidFill>
                  <a:srgbClr val="FF0000"/>
                </a:solidFill>
              </a:rPr>
              <a:t>istens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3645024"/>
            <a:ext cx="871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play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23728" y="4221088"/>
            <a:ext cx="1027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plays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797152"/>
            <a:ext cx="956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goes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5301208"/>
            <a:ext cx="5922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go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2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060848"/>
            <a:ext cx="1572800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Write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Do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/>
              <a:t>Does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 Oliver </a:t>
            </a:r>
            <a:r>
              <a:rPr lang="cs-CZ" dirty="0" err="1" smtClean="0"/>
              <a:t>skiing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</a:t>
            </a:r>
            <a:r>
              <a:rPr lang="cs-CZ" dirty="0" err="1" smtClean="0"/>
              <a:t>Joe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</a:t>
            </a:r>
            <a:r>
              <a:rPr lang="cs-CZ" dirty="0" err="1" smtClean="0"/>
              <a:t>Molly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Hanah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David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</a:t>
            </a:r>
            <a:r>
              <a:rPr lang="cs-CZ" dirty="0" err="1" smtClean="0"/>
              <a:t>they</a:t>
            </a:r>
            <a:r>
              <a:rPr lang="cs-CZ" dirty="0" smtClean="0"/>
              <a:t> listen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Sam </a:t>
            </a:r>
            <a:r>
              <a:rPr lang="cs-CZ" dirty="0" err="1" smtClean="0"/>
              <a:t>and</a:t>
            </a:r>
            <a:r>
              <a:rPr lang="cs-CZ" dirty="0" smtClean="0"/>
              <a:t> Oliver go </a:t>
            </a:r>
            <a:r>
              <a:rPr lang="cs-CZ" dirty="0" err="1" smtClean="0"/>
              <a:t>swimming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David play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7812360" y="5517232"/>
            <a:ext cx="484632" cy="97840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Write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Do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 - </a:t>
            </a:r>
            <a:r>
              <a:rPr lang="cs-CZ" i="1" dirty="0" err="1" smtClean="0"/>
              <a:t>solution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 Oliver </a:t>
            </a:r>
            <a:r>
              <a:rPr lang="cs-CZ" dirty="0" err="1" smtClean="0"/>
              <a:t>skiing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</a:t>
            </a:r>
            <a:r>
              <a:rPr lang="cs-CZ" dirty="0" err="1" smtClean="0"/>
              <a:t>Joe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</a:t>
            </a:r>
            <a:r>
              <a:rPr lang="cs-CZ" dirty="0" err="1" smtClean="0"/>
              <a:t>Molly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Hanah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David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</a:t>
            </a:r>
            <a:r>
              <a:rPr lang="cs-CZ" dirty="0" err="1" smtClean="0"/>
              <a:t>they</a:t>
            </a:r>
            <a:r>
              <a:rPr lang="cs-CZ" dirty="0" smtClean="0"/>
              <a:t> listen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Sam </a:t>
            </a:r>
            <a:r>
              <a:rPr lang="cs-CZ" dirty="0" err="1" smtClean="0"/>
              <a:t>and</a:t>
            </a:r>
            <a:r>
              <a:rPr lang="cs-CZ" dirty="0" smtClean="0"/>
              <a:t> Oliver go </a:t>
            </a:r>
            <a:r>
              <a:rPr lang="cs-CZ" dirty="0" err="1" smtClean="0"/>
              <a:t>swimming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_______ David play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085184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D</a:t>
            </a:r>
            <a:r>
              <a:rPr lang="cs-CZ" sz="3200" dirty="0" err="1" smtClean="0">
                <a:solidFill>
                  <a:srgbClr val="C00000"/>
                </a:solidFill>
              </a:rPr>
              <a:t>oes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628800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D</a:t>
            </a:r>
            <a:r>
              <a:rPr lang="cs-CZ" sz="3200" dirty="0" err="1" smtClean="0">
                <a:solidFill>
                  <a:srgbClr val="C00000"/>
                </a:solidFill>
              </a:rPr>
              <a:t>oes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356992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D</a:t>
            </a:r>
            <a:r>
              <a:rPr lang="cs-CZ" sz="3200" dirty="0" err="1" smtClean="0">
                <a:solidFill>
                  <a:srgbClr val="C00000"/>
                </a:solidFill>
              </a:rPr>
              <a:t>oes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2204864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D</a:t>
            </a:r>
            <a:r>
              <a:rPr lang="cs-CZ" sz="3200" dirty="0" err="1" smtClean="0">
                <a:solidFill>
                  <a:srgbClr val="C00000"/>
                </a:solidFill>
              </a:rPr>
              <a:t>oes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2780928"/>
            <a:ext cx="654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3933056"/>
            <a:ext cx="654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509120"/>
            <a:ext cx="654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2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725144"/>
            <a:ext cx="1572800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pPr algn="l"/>
            <a:r>
              <a:rPr lang="cs-CZ" sz="280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  <p:pic>
        <p:nvPicPr>
          <p:cNvPr id="4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212976"/>
            <a:ext cx="1572800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621</TotalTime>
  <Words>337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     FREE TIME ACTIVITY</vt:lpstr>
      <vt:lpstr>What are they doing? </vt:lpstr>
      <vt:lpstr>What are they doing in their free time?</vt:lpstr>
      <vt:lpstr>What are they doing in their free time?</vt:lpstr>
      <vt:lpstr>What are they doing in their free time?</vt:lpstr>
      <vt:lpstr>Complete the senteces</vt:lpstr>
      <vt:lpstr>Complete the senteces - solution</vt:lpstr>
      <vt:lpstr>Write Do or Does</vt:lpstr>
      <vt:lpstr>Write Do or Does - solution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28</cp:revision>
  <dcterms:created xsi:type="dcterms:W3CDTF">2012-04-24T18:57:09Z</dcterms:created>
  <dcterms:modified xsi:type="dcterms:W3CDTF">2012-06-03T19:01:56Z</dcterms:modified>
</cp:coreProperties>
</file>