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8" r:id="rId4"/>
    <p:sldId id="267" r:id="rId5"/>
    <p:sldId id="259" r:id="rId6"/>
    <p:sldId id="261" r:id="rId7"/>
    <p:sldId id="263" r:id="rId8"/>
    <p:sldId id="260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VY_32_INOVACE_19_ANGLIČTINA 5.ROČNÍK_OUR HOUSE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OUR HOUSE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FE1CB00-E175-4C93-A2AE-DCFC375E7231}">
      <dgm:prSet/>
      <dgm:spPr/>
      <dgm:t>
        <a:bodyPr/>
        <a:lstStyle/>
        <a:p>
          <a:pPr algn="l" rtl="0"/>
          <a:r>
            <a:rPr lang="cs-CZ" dirty="0" smtClean="0"/>
            <a:t>Vytvořeno: březen 2012</a:t>
          </a:r>
          <a:endParaRPr lang="cs-CZ" dirty="0"/>
        </a:p>
      </dgm:t>
    </dgm:pt>
    <dgm:pt modelId="{0EA79D3E-1415-4C53-993B-3E95416C45A4}" type="parTrans" cxnId="{885F7305-8E2A-4BD0-9ED5-FE7419EA2A82}">
      <dgm:prSet/>
      <dgm:spPr/>
      <dgm:t>
        <a:bodyPr/>
        <a:lstStyle/>
        <a:p>
          <a:pPr algn="l"/>
          <a:endParaRPr lang="cs-CZ"/>
        </a:p>
      </dgm:t>
    </dgm:pt>
    <dgm:pt modelId="{79888FB6-439A-416A-B228-99C3D22C4A5E}" type="sibTrans" cxnId="{885F7305-8E2A-4BD0-9ED5-FE7419EA2A82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1F92559-CA5F-4E99-9FEA-4AD6DBFBE6A1}" type="pres">
      <dgm:prSet presAssocID="{6FE1CB00-E175-4C93-A2AE-DCFC375E7231}" presName="vertSpace5" presStyleLbl="node1" presStyleIdx="3" presStyleCnt="6"/>
      <dgm:spPr/>
      <dgm:t>
        <a:bodyPr/>
        <a:lstStyle/>
        <a:p>
          <a:endParaRPr lang="cs-CZ"/>
        </a:p>
      </dgm:t>
    </dgm:pt>
    <dgm:pt modelId="{6F4CBCF6-B149-4C8E-AB61-E78F214F8359}" type="pres">
      <dgm:prSet presAssocID="{6FE1CB00-E175-4C93-A2AE-DCFC375E7231}" presName="circle5" presStyleLbl="node1" presStyleIdx="4" presStyleCnt="6"/>
      <dgm:spPr/>
      <dgm:t>
        <a:bodyPr/>
        <a:lstStyle/>
        <a:p>
          <a:endParaRPr lang="cs-CZ"/>
        </a:p>
      </dgm:t>
    </dgm:pt>
    <dgm:pt modelId="{3C02439E-42B3-4871-80B7-8BE9F42285A8}" type="pres">
      <dgm:prSet presAssocID="{6FE1CB00-E175-4C93-A2AE-DCFC375E7231}" presName="rect5" presStyleLbl="alignAcc1" presStyleIdx="4" presStyleCnt="6"/>
      <dgm:spPr/>
      <dgm:t>
        <a:bodyPr/>
        <a:lstStyle/>
        <a:p>
          <a:endParaRPr lang="cs-CZ"/>
        </a:p>
      </dgm:t>
    </dgm:pt>
    <dgm:pt modelId="{B110DD09-14EF-4D57-8073-67579A53EA27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C59C51C-773D-4E65-BDC5-E1A4ED844DB5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CC441EBC-B219-48A0-B02B-D66C09AC9D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3F3360-25FF-462A-8183-89FB8DB19610}" type="pres">
      <dgm:prSet presAssocID="{6FE1CB00-E175-4C93-A2AE-DCFC375E723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135886-0445-448E-930E-212CF3E9CAA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1BC07-7D65-4A06-96F2-41C304B889B0}" type="presOf" srcId="{B651F6E3-6281-48DB-9319-2AEAFDAE7572}" destId="{619D679B-A015-4ECF-8348-D1034C574F40}" srcOrd="0" destOrd="0" presId="urn:microsoft.com/office/officeart/2005/8/layout/target3"/>
    <dgm:cxn modelId="{536E7575-2B11-43C6-8A0A-17E539E52C85}" type="presOf" srcId="{D1B46980-6531-4606-95E6-44980827E919}" destId="{6140AFEC-043D-4C43-A2F9-D0F5331DF3A3}" srcOrd="0" destOrd="0" presId="urn:microsoft.com/office/officeart/2005/8/layout/target3"/>
    <dgm:cxn modelId="{16A53E1E-D1F8-48C0-ADE1-722F5872077B}" type="presOf" srcId="{4C35D32F-0EAB-4CD7-82EE-45574DC2A586}" destId="{44135886-0445-448E-930E-212CF3E9CAA6}" srcOrd="1" destOrd="0" presId="urn:microsoft.com/office/officeart/2005/8/layout/target3"/>
    <dgm:cxn modelId="{A7F5E888-EF86-4D24-B0F7-50FD8447EA1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85F7305-8E2A-4BD0-9ED5-FE7419EA2A82}" srcId="{757F3AB3-0718-4624-B441-E567A8F0AB56}" destId="{6FE1CB00-E175-4C93-A2AE-DCFC375E7231}" srcOrd="4" destOrd="0" parTransId="{0EA79D3E-1415-4C53-993B-3E95416C45A4}" sibTransId="{79888FB6-439A-416A-B228-99C3D22C4A5E}"/>
    <dgm:cxn modelId="{5D0F8613-7CE1-421B-8655-6030B7DA498D}" type="presOf" srcId="{6FE1CB00-E175-4C93-A2AE-DCFC375E7231}" destId="{3C02439E-42B3-4871-80B7-8BE9F42285A8}" srcOrd="0" destOrd="0" presId="urn:microsoft.com/office/officeart/2005/8/layout/target3"/>
    <dgm:cxn modelId="{00675199-9350-49A6-AD03-B26704C40611}" type="presOf" srcId="{D1D4F407-5343-4D3F-B5B9-D407B03CAEB4}" destId="{D005CE8C-CC26-4C3E-AC11-E15060ECD759}" srcOrd="0" destOrd="0" presId="urn:microsoft.com/office/officeart/2005/8/layout/target3"/>
    <dgm:cxn modelId="{AFFBCA55-92FD-40A7-B258-46C85641ACD6}" type="presOf" srcId="{4C35D32F-0EAB-4CD7-82EE-45574DC2A586}" destId="{CC441EBC-B219-48A0-B02B-D66C09AC9DAA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A076A6-6E14-4B65-B28A-7171E6E31383}" type="presOf" srcId="{D1D4F407-5343-4D3F-B5B9-D407B03CAEB4}" destId="{AED2198E-93D5-4001-81B4-73124B309672}" srcOrd="1" destOrd="0" presId="urn:microsoft.com/office/officeart/2005/8/layout/target3"/>
    <dgm:cxn modelId="{1CDB03F0-AD8E-419E-AF31-D05D3B1E1FF7}" type="presOf" srcId="{D8197B8C-B260-4A16-BDF4-0947B075E274}" destId="{5A5FFA88-C948-4069-8E93-59FA12366E83}" srcOrd="1" destOrd="0" presId="urn:microsoft.com/office/officeart/2005/8/layout/target3"/>
    <dgm:cxn modelId="{B8B843D2-AD02-44CD-B4A5-D9D3BCD94C53}" type="presOf" srcId="{6FE1CB00-E175-4C93-A2AE-DCFC375E7231}" destId="{5C3F3360-25FF-462A-8183-89FB8DB19610}" srcOrd="1" destOrd="0" presId="urn:microsoft.com/office/officeart/2005/8/layout/target3"/>
    <dgm:cxn modelId="{31906609-F215-417A-9BFF-723CDC9E85E6}" type="presOf" srcId="{757F3AB3-0718-4624-B441-E567A8F0AB56}" destId="{333A1088-737F-45CB-B68E-254E46348037}" srcOrd="0" destOrd="0" presId="urn:microsoft.com/office/officeart/2005/8/layout/target3"/>
    <dgm:cxn modelId="{7B0F38A6-26C1-4345-8F88-3F0056A82A8A}" type="presOf" srcId="{B651F6E3-6281-48DB-9319-2AEAFDAE7572}" destId="{6BB5E863-4638-4E1D-BFDE-399D028AC4ED}" srcOrd="1" destOrd="0" presId="urn:microsoft.com/office/officeart/2005/8/layout/target3"/>
    <dgm:cxn modelId="{B1BB4FDC-2759-46C4-8679-6777596D7142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6C8E49-1953-46D0-9A59-9634A24505D2}" type="presParOf" srcId="{333A1088-737F-45CB-B68E-254E46348037}" destId="{F5ABB229-8D3B-4694-996A-96F23CF14429}" srcOrd="0" destOrd="0" presId="urn:microsoft.com/office/officeart/2005/8/layout/target3"/>
    <dgm:cxn modelId="{64D6267F-A0A9-4A08-9E57-E61A6A430939}" type="presParOf" srcId="{333A1088-737F-45CB-B68E-254E46348037}" destId="{F41139FD-01EE-4571-8B17-4FB00FC51163}" srcOrd="1" destOrd="0" presId="urn:microsoft.com/office/officeart/2005/8/layout/target3"/>
    <dgm:cxn modelId="{242CBC57-7FEB-4C27-8180-DB0CA78E1C07}" type="presParOf" srcId="{333A1088-737F-45CB-B68E-254E46348037}" destId="{D005CE8C-CC26-4C3E-AC11-E15060ECD759}" srcOrd="2" destOrd="0" presId="urn:microsoft.com/office/officeart/2005/8/layout/target3"/>
    <dgm:cxn modelId="{A41B48C9-B6A9-4C42-B638-7599D37A7962}" type="presParOf" srcId="{333A1088-737F-45CB-B68E-254E46348037}" destId="{2C702D82-9B77-49B7-9568-BB8EB47C3372}" srcOrd="3" destOrd="0" presId="urn:microsoft.com/office/officeart/2005/8/layout/target3"/>
    <dgm:cxn modelId="{F3BDF213-265A-4E57-AC1F-D64FCA960DA0}" type="presParOf" srcId="{333A1088-737F-45CB-B68E-254E46348037}" destId="{A52A0455-90FF-4808-ABD0-F02540D31D5A}" srcOrd="4" destOrd="0" presId="urn:microsoft.com/office/officeart/2005/8/layout/target3"/>
    <dgm:cxn modelId="{E1197E74-1084-4C32-903A-7C04E80CBF72}" type="presParOf" srcId="{333A1088-737F-45CB-B68E-254E46348037}" destId="{6140AFEC-043D-4C43-A2F9-D0F5331DF3A3}" srcOrd="5" destOrd="0" presId="urn:microsoft.com/office/officeart/2005/8/layout/target3"/>
    <dgm:cxn modelId="{79715DEE-A260-4708-8743-7D4510BD36DC}" type="presParOf" srcId="{333A1088-737F-45CB-B68E-254E46348037}" destId="{9358AC05-5D7D-4327-9F80-1AD486AEA664}" srcOrd="6" destOrd="0" presId="urn:microsoft.com/office/officeart/2005/8/layout/target3"/>
    <dgm:cxn modelId="{46E5D0C3-A94F-4D8D-9798-BA86F52ECD1F}" type="presParOf" srcId="{333A1088-737F-45CB-B68E-254E46348037}" destId="{313FC574-E1CD-4FB4-B054-0B805CE0447D}" srcOrd="7" destOrd="0" presId="urn:microsoft.com/office/officeart/2005/8/layout/target3"/>
    <dgm:cxn modelId="{DC521247-31F8-4C1A-8370-DFB7EA1CE72A}" type="presParOf" srcId="{333A1088-737F-45CB-B68E-254E46348037}" destId="{619D679B-A015-4ECF-8348-D1034C574F40}" srcOrd="8" destOrd="0" presId="urn:microsoft.com/office/officeart/2005/8/layout/target3"/>
    <dgm:cxn modelId="{3B57DAD6-F804-48A1-A41F-F47D316E481D}" type="presParOf" srcId="{333A1088-737F-45CB-B68E-254E46348037}" destId="{322283A8-4A27-4CDA-BAE3-F381106A9174}" srcOrd="9" destOrd="0" presId="urn:microsoft.com/office/officeart/2005/8/layout/target3"/>
    <dgm:cxn modelId="{735C8833-18F4-442C-ACE0-C81533553E6F}" type="presParOf" srcId="{333A1088-737F-45CB-B68E-254E46348037}" destId="{FFC9F71D-1B4F-4AD9-A4A6-86ADEFC8AF5C}" srcOrd="10" destOrd="0" presId="urn:microsoft.com/office/officeart/2005/8/layout/target3"/>
    <dgm:cxn modelId="{3597AE47-5F6D-4175-8AE4-D5FD5B27AD41}" type="presParOf" srcId="{333A1088-737F-45CB-B68E-254E46348037}" destId="{25B08C86-7E15-44DC-BE7F-FFB55DD49D12}" srcOrd="11" destOrd="0" presId="urn:microsoft.com/office/officeart/2005/8/layout/target3"/>
    <dgm:cxn modelId="{A884C998-FB2F-4BC0-B56C-8AD7F9BD530A}" type="presParOf" srcId="{333A1088-737F-45CB-B68E-254E46348037}" destId="{B1F92559-CA5F-4E99-9FEA-4AD6DBFBE6A1}" srcOrd="12" destOrd="0" presId="urn:microsoft.com/office/officeart/2005/8/layout/target3"/>
    <dgm:cxn modelId="{2785AEEF-8BE3-4F75-A1DA-3C145D6FB39C}" type="presParOf" srcId="{333A1088-737F-45CB-B68E-254E46348037}" destId="{6F4CBCF6-B149-4C8E-AB61-E78F214F8359}" srcOrd="13" destOrd="0" presId="urn:microsoft.com/office/officeart/2005/8/layout/target3"/>
    <dgm:cxn modelId="{4E6E28E5-CB47-4E1E-88C0-120FDEEF7636}" type="presParOf" srcId="{333A1088-737F-45CB-B68E-254E46348037}" destId="{3C02439E-42B3-4871-80B7-8BE9F42285A8}" srcOrd="14" destOrd="0" presId="urn:microsoft.com/office/officeart/2005/8/layout/target3"/>
    <dgm:cxn modelId="{85573A09-F52B-47D1-9BAF-00D7F37A9DFE}" type="presParOf" srcId="{333A1088-737F-45CB-B68E-254E46348037}" destId="{B110DD09-14EF-4D57-8073-67579A53EA27}" srcOrd="15" destOrd="0" presId="urn:microsoft.com/office/officeart/2005/8/layout/target3"/>
    <dgm:cxn modelId="{AA5577BC-90BA-4DBD-B038-3025DD61F624}" type="presParOf" srcId="{333A1088-737F-45CB-B68E-254E46348037}" destId="{4C59C51C-773D-4E65-BDC5-E1A4ED844DB5}" srcOrd="16" destOrd="0" presId="urn:microsoft.com/office/officeart/2005/8/layout/target3"/>
    <dgm:cxn modelId="{C3572421-73F0-4018-AA64-79F655B648B0}" type="presParOf" srcId="{333A1088-737F-45CB-B68E-254E46348037}" destId="{CC441EBC-B219-48A0-B02B-D66C09AC9DAA}" srcOrd="17" destOrd="0" presId="urn:microsoft.com/office/officeart/2005/8/layout/target3"/>
    <dgm:cxn modelId="{A4BAD820-0DCA-43D2-AADA-F7E7F410BA8E}" type="presParOf" srcId="{333A1088-737F-45CB-B68E-254E46348037}" destId="{AED2198E-93D5-4001-81B4-73124B309672}" srcOrd="18" destOrd="0" presId="urn:microsoft.com/office/officeart/2005/8/layout/target3"/>
    <dgm:cxn modelId="{5B29F2CA-ED19-47BE-84B4-D5F413A50F05}" type="presParOf" srcId="{333A1088-737F-45CB-B68E-254E46348037}" destId="{2BE915AB-18AA-4053-B92C-3BFC9ED204BB}" srcOrd="19" destOrd="0" presId="urn:microsoft.com/office/officeart/2005/8/layout/target3"/>
    <dgm:cxn modelId="{894DB12D-977C-4E0B-A484-0A3617817A0B}" type="presParOf" srcId="{333A1088-737F-45CB-B68E-254E46348037}" destId="{6BB5E863-4638-4E1D-BFDE-399D028AC4ED}" srcOrd="20" destOrd="0" presId="urn:microsoft.com/office/officeart/2005/8/layout/target3"/>
    <dgm:cxn modelId="{40DF26CC-A468-405B-8D32-171790D5A184}" type="presParOf" srcId="{333A1088-737F-45CB-B68E-254E46348037}" destId="{5A5FFA88-C948-4069-8E93-59FA12366E83}" srcOrd="21" destOrd="0" presId="urn:microsoft.com/office/officeart/2005/8/layout/target3"/>
    <dgm:cxn modelId="{67A052B2-3183-4384-BB96-549D06F0D742}" type="presParOf" srcId="{333A1088-737F-45CB-B68E-254E46348037}" destId="{5C3F3360-25FF-462A-8183-89FB8DB19610}" srcOrd="22" destOrd="0" presId="urn:microsoft.com/office/officeart/2005/8/layout/target3"/>
    <dgm:cxn modelId="{30CE88A3-F1D8-493C-93E2-20F8DB24CA1C}" type="presParOf" srcId="{333A1088-737F-45CB-B68E-254E46348037}" destId="{44135886-0445-448E-930E-212CF3E9CAA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892954"/>
            <a:satOff val="5380"/>
            <a:lumOff val="43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1785908"/>
            <a:satOff val="10760"/>
            <a:lumOff val="86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VY_32_INOVACE_19_ANGLIČTINA 5.ROČNÍK_OUR HOUSE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2678862"/>
            <a:satOff val="16139"/>
            <a:lumOff val="129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OUR HOUSE 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6F4CBCF6-B149-4C8E-AB61-E78F214F835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3571816"/>
            <a:satOff val="21519"/>
            <a:lumOff val="172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02439E-42B3-4871-80B7-8BE9F42285A8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březen 2012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4C59C51C-773D-4E65-BDC5-E1A4ED844DB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441EBC-B219-48A0-B02B-D66C09AC9D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F1E87-E661-46C6-8200-7D7569B8A7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CD98BB-D036-4956-B4BF-F52DFDA26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1080119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3600" b="1" dirty="0" smtClean="0">
                <a:solidFill>
                  <a:srgbClr val="C00000"/>
                </a:solidFill>
              </a:rPr>
              <a:t>OUR HOUSE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539552" y="1412776"/>
            <a:ext cx="7992888" cy="196862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Výklad a procvičení </a:t>
            </a: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názvů místností </a:t>
            </a:r>
            <a:r>
              <a:rPr lang="cs-CZ" dirty="0" smtClean="0"/>
              <a:t>v domě a vazby </a:t>
            </a: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„</a:t>
            </a:r>
            <a:r>
              <a:rPr lang="cs-CZ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“ a „</a:t>
            </a:r>
            <a:r>
              <a:rPr lang="cs-CZ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are“</a:t>
            </a:r>
          </a:p>
          <a:p>
            <a:r>
              <a:rPr lang="cs-CZ" dirty="0" smtClean="0"/>
              <a:t>Vhodné pro 5. ročník</a:t>
            </a:r>
          </a:p>
          <a:p>
            <a:r>
              <a:rPr lang="cs-CZ" dirty="0" smtClean="0"/>
              <a:t>Možno použít na PC i interaktivní tabuli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573016"/>
            <a:ext cx="4320480" cy="2892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OUR HOUSE</a:t>
            </a:r>
            <a:endParaRPr lang="cs-CZ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2051" y="1600200"/>
            <a:ext cx="675989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(a)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hall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2530" name="Picture 2" descr="C:\Users\Radek\AppData\Local\Microsoft\Windows\Temporary Internet Files\Content.IE5\265QZ05C\MP90040142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692696"/>
            <a:ext cx="5814268" cy="58142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(a)</a:t>
            </a:r>
            <a:r>
              <a:rPr lang="cs-CZ" b="1" dirty="0" err="1">
                <a:solidFill>
                  <a:srgbClr val="C00000"/>
                </a:solidFill>
              </a:rPr>
              <a:t>k</a:t>
            </a:r>
            <a:r>
              <a:rPr lang="cs-CZ" b="1" dirty="0" err="1" smtClean="0">
                <a:solidFill>
                  <a:srgbClr val="C00000"/>
                </a:solidFill>
              </a:rPr>
              <a:t>itchen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9" name="Picture 1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(a)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dinning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room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(a) </a:t>
            </a:r>
            <a:r>
              <a:rPr lang="cs-CZ" b="1" dirty="0" err="1" smtClean="0">
                <a:solidFill>
                  <a:srgbClr val="C00000"/>
                </a:solidFill>
              </a:rPr>
              <a:t>living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room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48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268760"/>
            <a:ext cx="5287318" cy="5287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(a)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bedroom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6201" y="1600200"/>
            <a:ext cx="679159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7030A0"/>
                </a:solidFill>
              </a:rPr>
              <a:t>Kate´s  </a:t>
            </a:r>
            <a:r>
              <a:rPr lang="cs-CZ" b="1" dirty="0" err="1" smtClean="0">
                <a:solidFill>
                  <a:srgbClr val="7030A0"/>
                </a:solidFill>
              </a:rPr>
              <a:t>room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61" name="Picture 9" descr="C:\Users\Radek\AppData\Local\Microsoft\Windows\Temporary Internet Files\Content.IE5\N3C1QRQO\MP9004010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2296" y="1052736"/>
            <a:ext cx="5112568" cy="5112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(a) </a:t>
            </a:r>
            <a:r>
              <a:rPr lang="cs-CZ" b="1" dirty="0" err="1" smtClean="0">
                <a:solidFill>
                  <a:srgbClr val="0070C0"/>
                </a:solidFill>
              </a:rPr>
              <a:t>bathroom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560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Použité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http://microsoft.com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924944"/>
            <a:ext cx="4320480" cy="2892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82</Words>
  <Application>Microsoft Office PowerPoint</Application>
  <PresentationFormat>Předvádění na obrazovce (4:3)</PresentationFormat>
  <Paragraphs>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    OUR HOUSE</vt:lpstr>
      <vt:lpstr>OUR HOUSE</vt:lpstr>
      <vt:lpstr>(a)hall</vt:lpstr>
      <vt:lpstr>(a)kitchen</vt:lpstr>
      <vt:lpstr>(a) dinning room</vt:lpstr>
      <vt:lpstr>(a) living room</vt:lpstr>
      <vt:lpstr>(a) bedroom</vt:lpstr>
      <vt:lpstr>Kate´s  room</vt:lpstr>
      <vt:lpstr>(a) bathroom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martin.darebny</cp:lastModifiedBy>
  <cp:revision>20</cp:revision>
  <dcterms:created xsi:type="dcterms:W3CDTF">2012-05-19T04:42:52Z</dcterms:created>
  <dcterms:modified xsi:type="dcterms:W3CDTF">2012-05-22T19:27:38Z</dcterms:modified>
</cp:coreProperties>
</file>