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5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smtClean="0"/>
            <a:t>VY_32_INOVACE_20_ANGLIČTINA </a:t>
          </a:r>
          <a:r>
            <a:rPr lang="cs-CZ" dirty="0" smtClean="0"/>
            <a:t>5.ROČNÍK_PŘEDLOŽKY MÍSTA  II.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PŘEDLOŽKY MÍSTA  II.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46ADA8E2-7C1C-48DF-93CC-11B3922062D6}">
      <dgm:prSet/>
      <dgm:spPr/>
      <dgm:t>
        <a:bodyPr/>
        <a:lstStyle/>
        <a:p>
          <a:pPr algn="l" rtl="0"/>
          <a:r>
            <a:rPr lang="cs-CZ" dirty="0" smtClean="0"/>
            <a:t>Vytvořeno: duben 2012</a:t>
          </a:r>
          <a:endParaRPr lang="cs-CZ" dirty="0"/>
        </a:p>
      </dgm:t>
    </dgm:pt>
    <dgm:pt modelId="{AD1B1E2E-C0F9-41DE-A203-1037F1B632E0}" type="parTrans" cxnId="{E036B9C3-D417-404F-A7DB-27D7B44E944B}">
      <dgm:prSet/>
      <dgm:spPr/>
      <dgm:t>
        <a:bodyPr/>
        <a:lstStyle/>
        <a:p>
          <a:pPr algn="l"/>
          <a:endParaRPr lang="cs-CZ"/>
        </a:p>
      </dgm:t>
    </dgm:pt>
    <dgm:pt modelId="{BF0D5597-286F-40BF-B168-075E8EB0DBFF}" type="sibTrans" cxnId="{E036B9C3-D417-404F-A7DB-27D7B44E944B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284F60F6-2988-400C-96A3-AD3BE8138205}" type="pres">
      <dgm:prSet presAssocID="{46ADA8E2-7C1C-48DF-93CC-11B3922062D6}" presName="vertSpace5" presStyleLbl="node1" presStyleIdx="3" presStyleCnt="6"/>
      <dgm:spPr/>
      <dgm:t>
        <a:bodyPr/>
        <a:lstStyle/>
        <a:p>
          <a:endParaRPr lang="cs-CZ"/>
        </a:p>
      </dgm:t>
    </dgm:pt>
    <dgm:pt modelId="{B58F66A7-1E3C-49C7-9A3E-A4FC49DEC9FC}" type="pres">
      <dgm:prSet presAssocID="{46ADA8E2-7C1C-48DF-93CC-11B3922062D6}" presName="circle5" presStyleLbl="node1" presStyleIdx="4" presStyleCnt="6"/>
      <dgm:spPr/>
      <dgm:t>
        <a:bodyPr/>
        <a:lstStyle/>
        <a:p>
          <a:endParaRPr lang="cs-CZ"/>
        </a:p>
      </dgm:t>
    </dgm:pt>
    <dgm:pt modelId="{8F13029F-D4B2-4B40-A188-833893E42799}" type="pres">
      <dgm:prSet presAssocID="{46ADA8E2-7C1C-48DF-93CC-11B3922062D6}" presName="rect5" presStyleLbl="alignAcc1" presStyleIdx="4" presStyleCnt="6"/>
      <dgm:spPr/>
      <dgm:t>
        <a:bodyPr/>
        <a:lstStyle/>
        <a:p>
          <a:endParaRPr lang="cs-CZ"/>
        </a:p>
      </dgm:t>
    </dgm:pt>
    <dgm:pt modelId="{A7E5AC97-DBAF-4A8B-B943-BDDBE96F7C81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B7D6CB89-55BD-462D-8B78-4BD07B8A05D9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3E8B50E1-E17B-4431-95B5-BACC7F924DB9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DEE0B0-9801-4155-BFCD-EAC22CA65179}" type="pres">
      <dgm:prSet presAssocID="{46ADA8E2-7C1C-48DF-93CC-11B3922062D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1621AE-7327-4413-B7AA-692B22CC25BA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036B9C3-D417-404F-A7DB-27D7B44E944B}" srcId="{757F3AB3-0718-4624-B441-E567A8F0AB56}" destId="{46ADA8E2-7C1C-48DF-93CC-11B3922062D6}" srcOrd="4" destOrd="0" parTransId="{AD1B1E2E-C0F9-41DE-A203-1037F1B632E0}" sibTransId="{BF0D5597-286F-40BF-B168-075E8EB0DBFF}"/>
    <dgm:cxn modelId="{54A33F63-364E-452F-96C1-4CC939EC8AD1}" type="presOf" srcId="{46ADA8E2-7C1C-48DF-93CC-11B3922062D6}" destId="{8F13029F-D4B2-4B40-A188-833893E42799}" srcOrd="0" destOrd="0" presId="urn:microsoft.com/office/officeart/2005/8/layout/target3"/>
    <dgm:cxn modelId="{01EFE87F-6C23-4BED-B9AA-450B96291A4A}" type="presOf" srcId="{4C35D32F-0EAB-4CD7-82EE-45574DC2A586}" destId="{6B1621AE-7327-4413-B7AA-692B22CC25BA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ED87EC6-35FB-49A8-AC24-43D4072849F6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1B7AE90-CD28-4F38-A974-724E4224C5E9}" type="presOf" srcId="{4C35D32F-0EAB-4CD7-82EE-45574DC2A586}" destId="{3E8B50E1-E17B-4431-95B5-BACC7F924DB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CA0D6B4-AD93-4607-8D28-24E604A8215B}" type="presOf" srcId="{D1D4F407-5343-4D3F-B5B9-D407B03CAEB4}" destId="{D005CE8C-CC26-4C3E-AC11-E15060ECD759}" srcOrd="0" destOrd="0" presId="urn:microsoft.com/office/officeart/2005/8/layout/target3"/>
    <dgm:cxn modelId="{65B1D839-4D49-4A4D-9246-69B0B648271D}" type="presOf" srcId="{B651F6E3-6281-48DB-9319-2AEAFDAE7572}" destId="{619D679B-A015-4ECF-8348-D1034C574F40}" srcOrd="0" destOrd="0" presId="urn:microsoft.com/office/officeart/2005/8/layout/target3"/>
    <dgm:cxn modelId="{463B8DBD-D601-4596-8DD7-9BA46790C62C}" type="presOf" srcId="{D8197B8C-B260-4A16-BDF4-0947B075E274}" destId="{25B08C86-7E15-44DC-BE7F-FFB55DD49D12}" srcOrd="0" destOrd="0" presId="urn:microsoft.com/office/officeart/2005/8/layout/target3"/>
    <dgm:cxn modelId="{6CC6ADF3-B5C8-45D4-986F-C671FEDB6B58}" type="presOf" srcId="{D1B46980-6531-4606-95E6-44980827E919}" destId="{6140AFEC-043D-4C43-A2F9-D0F5331DF3A3}" srcOrd="0" destOrd="0" presId="urn:microsoft.com/office/officeart/2005/8/layout/target3"/>
    <dgm:cxn modelId="{8602AB78-8EB4-407D-B541-48B6B35B6612}" type="presOf" srcId="{D8197B8C-B260-4A16-BDF4-0947B075E274}" destId="{5A5FFA88-C948-4069-8E93-59FA12366E83}" srcOrd="1" destOrd="0" presId="urn:microsoft.com/office/officeart/2005/8/layout/target3"/>
    <dgm:cxn modelId="{EA027CAF-D6F2-46FB-9FEA-AC776C24F932}" type="presOf" srcId="{D1D4F407-5343-4D3F-B5B9-D407B03CAEB4}" destId="{AED2198E-93D5-4001-81B4-73124B309672}" srcOrd="1" destOrd="0" presId="urn:microsoft.com/office/officeart/2005/8/layout/target3"/>
    <dgm:cxn modelId="{51487CF8-2357-496B-A51A-F9D1FA7EE21F}" type="presOf" srcId="{757F3AB3-0718-4624-B441-E567A8F0AB56}" destId="{333A1088-737F-45CB-B68E-254E46348037}" srcOrd="0" destOrd="0" presId="urn:microsoft.com/office/officeart/2005/8/layout/target3"/>
    <dgm:cxn modelId="{80EE2538-4917-4EEF-BEBD-AF0D6CE8FBBE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42B9767B-FEF9-431C-9347-2A4B7E7EE604}" type="presOf" srcId="{46ADA8E2-7C1C-48DF-93CC-11B3922062D6}" destId="{72DEE0B0-9801-4155-BFCD-EAC22CA65179}" srcOrd="1" destOrd="0" presId="urn:microsoft.com/office/officeart/2005/8/layout/target3"/>
    <dgm:cxn modelId="{F72D5957-3189-43E6-B5C1-FC2A4A9DD857}" type="presParOf" srcId="{333A1088-737F-45CB-B68E-254E46348037}" destId="{F5ABB229-8D3B-4694-996A-96F23CF14429}" srcOrd="0" destOrd="0" presId="urn:microsoft.com/office/officeart/2005/8/layout/target3"/>
    <dgm:cxn modelId="{83CAAAE8-F30B-40E0-91B0-AB7E7A491188}" type="presParOf" srcId="{333A1088-737F-45CB-B68E-254E46348037}" destId="{F41139FD-01EE-4571-8B17-4FB00FC51163}" srcOrd="1" destOrd="0" presId="urn:microsoft.com/office/officeart/2005/8/layout/target3"/>
    <dgm:cxn modelId="{76F37FD3-0468-4D59-83E9-8D16F924D039}" type="presParOf" srcId="{333A1088-737F-45CB-B68E-254E46348037}" destId="{D005CE8C-CC26-4C3E-AC11-E15060ECD759}" srcOrd="2" destOrd="0" presId="urn:microsoft.com/office/officeart/2005/8/layout/target3"/>
    <dgm:cxn modelId="{AFC14AB7-828A-41C9-91E3-E979697AA69B}" type="presParOf" srcId="{333A1088-737F-45CB-B68E-254E46348037}" destId="{2C702D82-9B77-49B7-9568-BB8EB47C3372}" srcOrd="3" destOrd="0" presId="urn:microsoft.com/office/officeart/2005/8/layout/target3"/>
    <dgm:cxn modelId="{E54654AE-53DF-4134-B990-68053136AA3E}" type="presParOf" srcId="{333A1088-737F-45CB-B68E-254E46348037}" destId="{A52A0455-90FF-4808-ABD0-F02540D31D5A}" srcOrd="4" destOrd="0" presId="urn:microsoft.com/office/officeart/2005/8/layout/target3"/>
    <dgm:cxn modelId="{0BEC2798-315C-4468-B234-CD046A709E06}" type="presParOf" srcId="{333A1088-737F-45CB-B68E-254E46348037}" destId="{6140AFEC-043D-4C43-A2F9-D0F5331DF3A3}" srcOrd="5" destOrd="0" presId="urn:microsoft.com/office/officeart/2005/8/layout/target3"/>
    <dgm:cxn modelId="{B0071831-F2BD-4330-8112-2CB6B2FCB370}" type="presParOf" srcId="{333A1088-737F-45CB-B68E-254E46348037}" destId="{9358AC05-5D7D-4327-9F80-1AD486AEA664}" srcOrd="6" destOrd="0" presId="urn:microsoft.com/office/officeart/2005/8/layout/target3"/>
    <dgm:cxn modelId="{5F184F24-E480-44F5-A90E-96FB73349E58}" type="presParOf" srcId="{333A1088-737F-45CB-B68E-254E46348037}" destId="{313FC574-E1CD-4FB4-B054-0B805CE0447D}" srcOrd="7" destOrd="0" presId="urn:microsoft.com/office/officeart/2005/8/layout/target3"/>
    <dgm:cxn modelId="{CBFB63F9-BE5E-48D7-BD12-BCE20915C42A}" type="presParOf" srcId="{333A1088-737F-45CB-B68E-254E46348037}" destId="{619D679B-A015-4ECF-8348-D1034C574F40}" srcOrd="8" destOrd="0" presId="urn:microsoft.com/office/officeart/2005/8/layout/target3"/>
    <dgm:cxn modelId="{26D42BEA-B197-4EE8-B322-175172AFAC97}" type="presParOf" srcId="{333A1088-737F-45CB-B68E-254E46348037}" destId="{322283A8-4A27-4CDA-BAE3-F381106A9174}" srcOrd="9" destOrd="0" presId="urn:microsoft.com/office/officeart/2005/8/layout/target3"/>
    <dgm:cxn modelId="{D509FF25-47CC-43B5-8F83-98D7C562EF2A}" type="presParOf" srcId="{333A1088-737F-45CB-B68E-254E46348037}" destId="{FFC9F71D-1B4F-4AD9-A4A6-86ADEFC8AF5C}" srcOrd="10" destOrd="0" presId="urn:microsoft.com/office/officeart/2005/8/layout/target3"/>
    <dgm:cxn modelId="{A837A402-3F79-4092-876A-35DDC2BA0407}" type="presParOf" srcId="{333A1088-737F-45CB-B68E-254E46348037}" destId="{25B08C86-7E15-44DC-BE7F-FFB55DD49D12}" srcOrd="11" destOrd="0" presId="urn:microsoft.com/office/officeart/2005/8/layout/target3"/>
    <dgm:cxn modelId="{B24FA5B4-39EB-4FBC-A60C-279A6780D3B2}" type="presParOf" srcId="{333A1088-737F-45CB-B68E-254E46348037}" destId="{284F60F6-2988-400C-96A3-AD3BE8138205}" srcOrd="12" destOrd="0" presId="urn:microsoft.com/office/officeart/2005/8/layout/target3"/>
    <dgm:cxn modelId="{15390B1C-5B83-445D-8D35-F867C55CB0C7}" type="presParOf" srcId="{333A1088-737F-45CB-B68E-254E46348037}" destId="{B58F66A7-1E3C-49C7-9A3E-A4FC49DEC9FC}" srcOrd="13" destOrd="0" presId="urn:microsoft.com/office/officeart/2005/8/layout/target3"/>
    <dgm:cxn modelId="{66895C39-4EB7-40BB-9674-F7B4BDFA24A3}" type="presParOf" srcId="{333A1088-737F-45CB-B68E-254E46348037}" destId="{8F13029F-D4B2-4B40-A188-833893E42799}" srcOrd="14" destOrd="0" presId="urn:microsoft.com/office/officeart/2005/8/layout/target3"/>
    <dgm:cxn modelId="{71463A7A-B022-4603-95C4-37E27BB72C00}" type="presParOf" srcId="{333A1088-737F-45CB-B68E-254E46348037}" destId="{A7E5AC97-DBAF-4A8B-B943-BDDBE96F7C81}" srcOrd="15" destOrd="0" presId="urn:microsoft.com/office/officeart/2005/8/layout/target3"/>
    <dgm:cxn modelId="{B2024CA5-B798-4DB6-B204-51A6AE0F059E}" type="presParOf" srcId="{333A1088-737F-45CB-B68E-254E46348037}" destId="{B7D6CB89-55BD-462D-8B78-4BD07B8A05D9}" srcOrd="16" destOrd="0" presId="urn:microsoft.com/office/officeart/2005/8/layout/target3"/>
    <dgm:cxn modelId="{865ED396-CEE3-4A28-9F10-21C1814A4C9D}" type="presParOf" srcId="{333A1088-737F-45CB-B68E-254E46348037}" destId="{3E8B50E1-E17B-4431-95B5-BACC7F924DB9}" srcOrd="17" destOrd="0" presId="urn:microsoft.com/office/officeart/2005/8/layout/target3"/>
    <dgm:cxn modelId="{8FAD98EF-11D4-4D42-A565-02EA36288833}" type="presParOf" srcId="{333A1088-737F-45CB-B68E-254E46348037}" destId="{AED2198E-93D5-4001-81B4-73124B309672}" srcOrd="18" destOrd="0" presId="urn:microsoft.com/office/officeart/2005/8/layout/target3"/>
    <dgm:cxn modelId="{558F3795-1A3B-41EC-B913-F8BE3F99CC3D}" type="presParOf" srcId="{333A1088-737F-45CB-B68E-254E46348037}" destId="{2BE915AB-18AA-4053-B92C-3BFC9ED204BB}" srcOrd="19" destOrd="0" presId="urn:microsoft.com/office/officeart/2005/8/layout/target3"/>
    <dgm:cxn modelId="{BFC1DBF7-1272-42CE-8C4C-F8065040B865}" type="presParOf" srcId="{333A1088-737F-45CB-B68E-254E46348037}" destId="{6BB5E863-4638-4E1D-BFDE-399D028AC4ED}" srcOrd="20" destOrd="0" presId="urn:microsoft.com/office/officeart/2005/8/layout/target3"/>
    <dgm:cxn modelId="{3EF304FD-12B3-41E6-93B8-B5AB78D9B7A9}" type="presParOf" srcId="{333A1088-737F-45CB-B68E-254E46348037}" destId="{5A5FFA88-C948-4069-8E93-59FA12366E83}" srcOrd="21" destOrd="0" presId="urn:microsoft.com/office/officeart/2005/8/layout/target3"/>
    <dgm:cxn modelId="{CE942170-A335-43AE-8E71-68456E23122F}" type="presParOf" srcId="{333A1088-737F-45CB-B68E-254E46348037}" destId="{72DEE0B0-9801-4155-BFCD-EAC22CA65179}" srcOrd="22" destOrd="0" presId="urn:microsoft.com/office/officeart/2005/8/layout/target3"/>
    <dgm:cxn modelId="{D18F14D2-4355-4607-8CBF-015DCC3E219D}" type="presParOf" srcId="{333A1088-737F-45CB-B68E-254E46348037}" destId="{6B1621AE-7327-4413-B7AA-692B22CC25B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VY_32_INOVACE_20_ANGLIČTINA </a:t>
          </a:r>
          <a:r>
            <a:rPr lang="cs-CZ" sz="1300" kern="1200" dirty="0" smtClean="0"/>
            <a:t>5.ROČNÍK_PŘEDLOŽKY MÍSTA  II.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PŘEDLOŽKY MÍSTA  II.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B58F66A7-1E3C-49C7-9A3E-A4FC49DEC9FC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F13029F-D4B2-4B40-A188-833893E42799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duben 2012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B7D6CB89-55BD-462D-8B78-4BD07B8A05D9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E8B50E1-E17B-4431-95B5-BACC7F924DB9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FF39-809A-4725-8725-FF532C4A721B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10E11-7170-4E07-887F-202CBF843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FF39-809A-4725-8725-FF532C4A721B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10E11-7170-4E07-887F-202CBF843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FF39-809A-4725-8725-FF532C4A721B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10E11-7170-4E07-887F-202CBF843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FF39-809A-4725-8725-FF532C4A721B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10E11-7170-4E07-887F-202CBF843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FF39-809A-4725-8725-FF532C4A721B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10E11-7170-4E07-887F-202CBF843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FF39-809A-4725-8725-FF532C4A721B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10E11-7170-4E07-887F-202CBF843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FF39-809A-4725-8725-FF532C4A721B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10E11-7170-4E07-887F-202CBF843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FF39-809A-4725-8725-FF532C4A721B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10E11-7170-4E07-887F-202CBF843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FF39-809A-4725-8725-FF532C4A721B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10E11-7170-4E07-887F-202CBF843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FF39-809A-4725-8725-FF532C4A721B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10E11-7170-4E07-887F-202CBF843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0FF39-809A-4725-8725-FF532C4A721B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10E11-7170-4E07-887F-202CBF843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60FF39-809A-4725-8725-FF532C4A721B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210E11-7170-4E07-887F-202CBF8434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br>
              <a:rPr lang="cs-CZ" sz="2400" dirty="0" smtClean="0"/>
            </a:br>
            <a:r>
              <a:rPr lang="cs-CZ" sz="2400" dirty="0"/>
              <a:t>	</a:t>
            </a:r>
            <a:r>
              <a:rPr lang="cs-CZ" sz="2400" dirty="0" smtClean="0"/>
              <a:t>	</a:t>
            </a:r>
            <a:r>
              <a:rPr lang="cs-CZ" sz="3600" b="1" dirty="0" smtClean="0">
                <a:solidFill>
                  <a:srgbClr val="7030A0"/>
                </a:solidFill>
              </a:rPr>
              <a:t>PŘEDLOŽKY MÍSTA  II.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žáky 5. ročníku</a:t>
            </a:r>
          </a:p>
          <a:p>
            <a:r>
              <a:rPr lang="cs-CZ" dirty="0" smtClean="0"/>
              <a:t>Prezentace určená pro PC nebo interaktivní tabuli</a:t>
            </a:r>
          </a:p>
          <a:p>
            <a:r>
              <a:rPr lang="cs-CZ" dirty="0" smtClean="0"/>
              <a:t>Předložky místa </a:t>
            </a:r>
            <a:r>
              <a:rPr lang="cs-CZ" b="1" dirty="0" err="1" smtClean="0"/>
              <a:t>opposite</a:t>
            </a:r>
            <a:r>
              <a:rPr lang="cs-CZ" b="1" dirty="0" smtClean="0"/>
              <a:t>, </a:t>
            </a:r>
            <a:r>
              <a:rPr lang="cs-CZ" b="1" dirty="0" err="1" smtClean="0"/>
              <a:t>between</a:t>
            </a:r>
            <a:r>
              <a:rPr lang="cs-CZ" b="1" dirty="0" smtClean="0"/>
              <a:t>,</a:t>
            </a:r>
            <a:r>
              <a:rPr lang="cs-CZ" b="1" dirty="0" err="1"/>
              <a:t>b</a:t>
            </a:r>
            <a:r>
              <a:rPr lang="cs-CZ" b="1" dirty="0" err="1" smtClean="0"/>
              <a:t>ehind</a:t>
            </a:r>
            <a:r>
              <a:rPr lang="cs-CZ" b="1" dirty="0" smtClean="0"/>
              <a:t>, </a:t>
            </a:r>
            <a:r>
              <a:rPr lang="cs-CZ" b="1" dirty="0" err="1" smtClean="0"/>
              <a:t>nex</a:t>
            </a:r>
            <a:r>
              <a:rPr lang="cs-CZ" b="1" dirty="0" smtClean="0"/>
              <a:t> to, in front </a:t>
            </a:r>
            <a:r>
              <a:rPr lang="cs-CZ" b="1" dirty="0" err="1" smtClean="0"/>
              <a:t>of</a:t>
            </a:r>
            <a:endParaRPr lang="cs-CZ" b="1" dirty="0" smtClean="0"/>
          </a:p>
          <a:p>
            <a:r>
              <a:rPr lang="cs-CZ" dirty="0" smtClean="0"/>
              <a:t>Určeno pro výklad nového učiva</a:t>
            </a:r>
          </a:p>
          <a:p>
            <a:r>
              <a:rPr lang="cs-CZ" dirty="0" smtClean="0"/>
              <a:t>Zdroje – snímek 8.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00B050"/>
                </a:solidFill>
              </a:rPr>
              <a:t>between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Tlačítko akce: Domů 5">
            <a:hlinkClick r:id="" action="ppaction://hlinkshowjump?jump=firstslide" highlightClick="1"/>
          </p:cNvPr>
          <p:cNvSpPr/>
          <p:nvPr/>
        </p:nvSpPr>
        <p:spPr>
          <a:xfrm>
            <a:off x="395536" y="2420888"/>
            <a:ext cx="3176736" cy="2943944"/>
          </a:xfrm>
          <a:prstGeom prst="actionButtonHome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mů 7">
            <a:hlinkClick r:id="" action="ppaction://hlinkshowjump?jump=firstslide" highlightClick="1"/>
          </p:cNvPr>
          <p:cNvSpPr/>
          <p:nvPr/>
        </p:nvSpPr>
        <p:spPr>
          <a:xfrm>
            <a:off x="5580112" y="2420888"/>
            <a:ext cx="3176736" cy="2943944"/>
          </a:xfrm>
          <a:prstGeom prst="actionButtonHom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3992460" y="2707161"/>
            <a:ext cx="1325139" cy="2703783"/>
            <a:chOff x="3992460" y="2707161"/>
            <a:chExt cx="1325139" cy="2703783"/>
          </a:xfrm>
        </p:grpSpPr>
        <p:sp>
          <p:nvSpPr>
            <p:cNvPr id="9" name="Vývojový diagram: vyjmutí 8"/>
            <p:cNvSpPr/>
            <p:nvPr/>
          </p:nvSpPr>
          <p:spPr>
            <a:xfrm>
              <a:off x="4283968" y="3717032"/>
              <a:ext cx="685800" cy="1693912"/>
            </a:xfrm>
            <a:prstGeom prst="flowChartExtract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Mrak 9"/>
            <p:cNvSpPr/>
            <p:nvPr/>
          </p:nvSpPr>
          <p:spPr>
            <a:xfrm rot="17825020">
              <a:off x="3858027" y="2841594"/>
              <a:ext cx="1594006" cy="1325139"/>
            </a:xfrm>
            <a:prstGeom prst="cloud">
              <a:avLst/>
            </a:prstGeom>
            <a:solidFill>
              <a:srgbClr val="92D050"/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lna 10"/>
          <p:cNvSpPr/>
          <p:nvPr/>
        </p:nvSpPr>
        <p:spPr>
          <a:xfrm rot="21343223">
            <a:off x="1259632" y="4725144"/>
            <a:ext cx="6912768" cy="914400"/>
          </a:xfrm>
          <a:prstGeom prst="wave">
            <a:avLst/>
          </a:prstGeom>
          <a:solidFill>
            <a:schemeClr val="bg1">
              <a:lumMod val="5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opposite</a:t>
            </a:r>
            <a:endParaRPr lang="cs-CZ" b="1" dirty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5364088" y="3501008"/>
            <a:ext cx="1325139" cy="2703783"/>
            <a:chOff x="3992460" y="2707161"/>
            <a:chExt cx="1325139" cy="2703783"/>
          </a:xfrm>
        </p:grpSpPr>
        <p:sp>
          <p:nvSpPr>
            <p:cNvPr id="5" name="Vývojový diagram: vyjmutí 4"/>
            <p:cNvSpPr/>
            <p:nvPr/>
          </p:nvSpPr>
          <p:spPr>
            <a:xfrm>
              <a:off x="4283968" y="3717032"/>
              <a:ext cx="685800" cy="1693912"/>
            </a:xfrm>
            <a:prstGeom prst="flowChartExtract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Mrak 5"/>
            <p:cNvSpPr/>
            <p:nvPr/>
          </p:nvSpPr>
          <p:spPr>
            <a:xfrm rot="17825020">
              <a:off x="3858027" y="2841594"/>
              <a:ext cx="1594006" cy="1325139"/>
            </a:xfrm>
            <a:prstGeom prst="cloud">
              <a:avLst/>
            </a:prstGeom>
            <a:solidFill>
              <a:srgbClr val="92D050"/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lačítko akce: Domů 6">
            <a:hlinkClick r:id="" action="ppaction://hlinkshowjump?jump=firstslide" highlightClick="1"/>
          </p:cNvPr>
          <p:cNvSpPr/>
          <p:nvPr/>
        </p:nvSpPr>
        <p:spPr>
          <a:xfrm>
            <a:off x="1907704" y="1628800"/>
            <a:ext cx="3176736" cy="2943944"/>
          </a:xfrm>
          <a:prstGeom prst="actionButtonHom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3635896" y="4221088"/>
            <a:ext cx="1944216" cy="1584176"/>
          </a:xfrm>
          <a:prstGeom prst="straightConnector1">
            <a:avLst/>
          </a:prstGeom>
          <a:ln w="762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i</a:t>
            </a:r>
            <a:r>
              <a:rPr lang="cs-CZ" b="1" dirty="0" smtClean="0">
                <a:solidFill>
                  <a:srgbClr val="C00000"/>
                </a:solidFill>
              </a:rPr>
              <a:t>n front </a:t>
            </a:r>
            <a:r>
              <a:rPr lang="cs-CZ" b="1" dirty="0" err="1" smtClean="0">
                <a:solidFill>
                  <a:srgbClr val="C00000"/>
                </a:solidFill>
              </a:rPr>
              <a:t>of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2195736" y="1412776"/>
            <a:ext cx="4896544" cy="4896544"/>
          </a:xfrm>
          <a:prstGeom prst="actionButtonHome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2915816" y="3429000"/>
            <a:ext cx="1325139" cy="2703783"/>
            <a:chOff x="3992460" y="2707161"/>
            <a:chExt cx="1325139" cy="2703783"/>
          </a:xfrm>
        </p:grpSpPr>
        <p:sp>
          <p:nvSpPr>
            <p:cNvPr id="6" name="Vývojový diagram: vyjmutí 5"/>
            <p:cNvSpPr/>
            <p:nvPr/>
          </p:nvSpPr>
          <p:spPr>
            <a:xfrm>
              <a:off x="4283968" y="3717032"/>
              <a:ext cx="685800" cy="1693912"/>
            </a:xfrm>
            <a:prstGeom prst="flowChartExtract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Mrak 6"/>
            <p:cNvSpPr/>
            <p:nvPr/>
          </p:nvSpPr>
          <p:spPr>
            <a:xfrm rot="17825020">
              <a:off x="3858027" y="2841594"/>
              <a:ext cx="1594006" cy="1325139"/>
            </a:xfrm>
            <a:prstGeom prst="cloud">
              <a:avLst/>
            </a:prstGeom>
            <a:solidFill>
              <a:srgbClr val="92D050"/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1475656" y="1268760"/>
            <a:ext cx="6624736" cy="482453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2627784" y="1412776"/>
            <a:ext cx="2304256" cy="4287959"/>
            <a:chOff x="3992460" y="2707161"/>
            <a:chExt cx="1325139" cy="2703783"/>
          </a:xfrm>
        </p:grpSpPr>
        <p:sp>
          <p:nvSpPr>
            <p:cNvPr id="6" name="Vývojový diagram: vyjmutí 5"/>
            <p:cNvSpPr/>
            <p:nvPr/>
          </p:nvSpPr>
          <p:spPr>
            <a:xfrm>
              <a:off x="4283968" y="3717032"/>
              <a:ext cx="685800" cy="1693912"/>
            </a:xfrm>
            <a:prstGeom prst="flowChartExtract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Mrak 6"/>
            <p:cNvSpPr/>
            <p:nvPr/>
          </p:nvSpPr>
          <p:spPr>
            <a:xfrm rot="17825020">
              <a:off x="3858027" y="2841594"/>
              <a:ext cx="1594006" cy="1325139"/>
            </a:xfrm>
            <a:prstGeom prst="cloud">
              <a:avLst/>
            </a:prstGeom>
            <a:solidFill>
              <a:srgbClr val="92D050"/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0070C0"/>
                </a:solidFill>
              </a:rPr>
              <a:t>behind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2915816" y="2060848"/>
            <a:ext cx="3528392" cy="3600400"/>
            <a:chOff x="2915816" y="2060848"/>
            <a:chExt cx="3528392" cy="3600400"/>
          </a:xfrm>
        </p:grpSpPr>
        <p:sp>
          <p:nvSpPr>
            <p:cNvPr id="10" name="Obdélník 9"/>
            <p:cNvSpPr/>
            <p:nvPr/>
          </p:nvSpPr>
          <p:spPr>
            <a:xfrm>
              <a:off x="5220072" y="2204864"/>
              <a:ext cx="360040" cy="127444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3275856" y="3861048"/>
              <a:ext cx="2736304" cy="1800200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Rovnoramenný trojúhelník 8"/>
            <p:cNvSpPr/>
            <p:nvPr/>
          </p:nvSpPr>
          <p:spPr>
            <a:xfrm>
              <a:off x="2915816" y="2060848"/>
              <a:ext cx="3528392" cy="1800200"/>
            </a:xfrm>
            <a:prstGeom prst="triangle">
              <a:avLst>
                <a:gd name="adj" fmla="val 50000"/>
              </a:avLst>
            </a:prstGeom>
            <a:solidFill>
              <a:srgbClr val="FF0000"/>
            </a:solidFill>
            <a:ln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4427984" y="4725144"/>
              <a:ext cx="504056" cy="91440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n</a:t>
            </a:r>
            <a:r>
              <a:rPr lang="cs-CZ" b="1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ext</a:t>
            </a:r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to</a:t>
            </a:r>
            <a:endParaRPr lang="cs-CZ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2776"/>
            <a:ext cx="7931224" cy="4824536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4211960" y="2060848"/>
            <a:ext cx="3528392" cy="3672408"/>
            <a:chOff x="2915816" y="2060848"/>
            <a:chExt cx="3528392" cy="3600400"/>
          </a:xfrm>
        </p:grpSpPr>
        <p:sp>
          <p:nvSpPr>
            <p:cNvPr id="5" name="Obdélník 4"/>
            <p:cNvSpPr/>
            <p:nvPr/>
          </p:nvSpPr>
          <p:spPr>
            <a:xfrm>
              <a:off x="5220072" y="2204864"/>
              <a:ext cx="360040" cy="127444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délník 5"/>
            <p:cNvSpPr/>
            <p:nvPr/>
          </p:nvSpPr>
          <p:spPr>
            <a:xfrm>
              <a:off x="3275856" y="3861048"/>
              <a:ext cx="2736304" cy="1800200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Rovnoramenný trojúhelník 6"/>
            <p:cNvSpPr/>
            <p:nvPr/>
          </p:nvSpPr>
          <p:spPr>
            <a:xfrm>
              <a:off x="2915816" y="2060848"/>
              <a:ext cx="3528392" cy="1800200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lumMod val="75000"/>
              </a:schemeClr>
            </a:solidFill>
            <a:ln>
              <a:solidFill>
                <a:schemeClr val="bg2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4427984" y="4725144"/>
              <a:ext cx="504056" cy="91440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475656" y="2276872"/>
            <a:ext cx="1829195" cy="3495871"/>
            <a:chOff x="3992460" y="2707161"/>
            <a:chExt cx="1325139" cy="2703783"/>
          </a:xfrm>
        </p:grpSpPr>
        <p:sp>
          <p:nvSpPr>
            <p:cNvPr id="11" name="Vývojový diagram: vyjmutí 10"/>
            <p:cNvSpPr/>
            <p:nvPr/>
          </p:nvSpPr>
          <p:spPr>
            <a:xfrm>
              <a:off x="4283968" y="3717032"/>
              <a:ext cx="685800" cy="1693912"/>
            </a:xfrm>
            <a:prstGeom prst="flowChartExtract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Mrak 11"/>
            <p:cNvSpPr/>
            <p:nvPr/>
          </p:nvSpPr>
          <p:spPr>
            <a:xfrm rot="17825020">
              <a:off x="3858027" y="2841594"/>
              <a:ext cx="1594006" cy="1325139"/>
            </a:xfrm>
            <a:prstGeom prst="cloud">
              <a:avLst/>
            </a:prstGeom>
            <a:solidFill>
              <a:srgbClr val="92D050"/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smtClean="0"/>
              <a:t>Použité zdroje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73</Words>
  <Application>Microsoft Office PowerPoint</Application>
  <PresentationFormat>Předvádění na obrazovce (4:3)</PresentationFormat>
  <Paragraphs>19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   PŘEDLOŽKY MÍSTA  II.</vt:lpstr>
      <vt:lpstr>between</vt:lpstr>
      <vt:lpstr>opposite</vt:lpstr>
      <vt:lpstr>in front of</vt:lpstr>
      <vt:lpstr>behind</vt:lpstr>
      <vt:lpstr>next to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Radek</dc:creator>
  <cp:lastModifiedBy>martin.darebny</cp:lastModifiedBy>
  <cp:revision>11</cp:revision>
  <dcterms:created xsi:type="dcterms:W3CDTF">2012-05-19T12:08:09Z</dcterms:created>
  <dcterms:modified xsi:type="dcterms:W3CDTF">2012-05-22T19:27:55Z</dcterms:modified>
</cp:coreProperties>
</file>