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EE8D66-4ADE-45B2-B19A-F1E35512E84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1CEC82-CEFF-4959-B44B-8B5A3A4E2F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0177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E5E83A-0A75-4D62-973F-1BBFDC02B3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B2FB57-62A3-4B72-89CB-6C22239D15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F2C7FB-23D4-4B3F-A339-2E6BC435E2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A471A0-2039-43D5-BAEE-493790F783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66EDF5-1B16-4543-86F5-7F9FC43A7AB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E732D6-98F3-4804-80E9-2D974432CD5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DCA795-98CD-40AE-BE2D-DA59D34E6E7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40B722-FA0D-4B0D-82AC-C56F3C981B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88C02C-9E74-445E-8DF4-B1981FC660E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5BDD7F-F352-45DB-8CC6-0084AD48B3A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65331A-3999-4318-83A2-8754621DDB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00C0DBB-101A-4FE4-8A31-FC1BFD2698F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61602699"/>
              </p:ext>
            </p:extLst>
          </p:nvPr>
        </p:nvGraphicFramePr>
        <p:xfrm>
          <a:off x="1665288" y="2492895"/>
          <a:ext cx="5813425" cy="2842954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045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Mgr. Jana Havránková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VY_22_INOVACE_2076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j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Meeting 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friend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Představování, pozdravy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j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Anglický jazyk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51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j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Materiál  prezentuje úvodní pozdravy a krátké  rozhovory při seznamování.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Žák anglicky pozdraví svého kamaráda, krátce s ním pohovoří a zodpoví základní otázky.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0670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07504" y="1123465"/>
            <a:ext cx="9036496" cy="396044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MEETING  A  FRIEND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2887036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9LIJR6PS\MC900355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73016"/>
            <a:ext cx="1760220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43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33056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971600" y="980728"/>
            <a:ext cx="3240360" cy="1944216"/>
          </a:xfrm>
          <a:prstGeom prst="wedgeRoundRectCallout">
            <a:avLst>
              <a:gd name="adj1" fmla="val -8304"/>
              <a:gd name="adj2" fmla="val 8245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HELLO!</a:t>
            </a:r>
            <a:endParaRPr lang="cs-CZ" sz="3200" b="1" dirty="0"/>
          </a:p>
        </p:txBody>
      </p:sp>
      <p:sp>
        <p:nvSpPr>
          <p:cNvPr id="3" name="Zaoblený obdélníkový popisek 2"/>
          <p:cNvSpPr/>
          <p:nvPr/>
        </p:nvSpPr>
        <p:spPr>
          <a:xfrm>
            <a:off x="5436096" y="980728"/>
            <a:ext cx="3456384" cy="1908792"/>
          </a:xfrm>
          <a:prstGeom prst="wedgeRoundRectCallout">
            <a:avLst>
              <a:gd name="adj1" fmla="val -19630"/>
              <a:gd name="adj2" fmla="val 10024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HI!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30007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9LIJR6PS\MC900355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73016"/>
            <a:ext cx="1760220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43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33056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971600" y="980728"/>
            <a:ext cx="3240360" cy="1944216"/>
          </a:xfrm>
          <a:prstGeom prst="wedgeRoundRectCallout">
            <a:avLst>
              <a:gd name="adj1" fmla="val -8304"/>
              <a:gd name="adj2" fmla="val 8245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MY NAME IS CINDY.WHAT´S YOUR NAME?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3" name="Zaoblený obdélníkový popisek 2"/>
          <p:cNvSpPr/>
          <p:nvPr/>
        </p:nvSpPr>
        <p:spPr>
          <a:xfrm>
            <a:off x="5436096" y="980728"/>
            <a:ext cx="3456384" cy="1908792"/>
          </a:xfrm>
          <a:prstGeom prst="wedgeRoundRectCallout">
            <a:avLst>
              <a:gd name="adj1" fmla="val -19630"/>
              <a:gd name="adj2" fmla="val 10024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MY NAME´S PETER. 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endParaRPr lang="cs-CZ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1464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9LIJR6PS\MC900355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73016"/>
            <a:ext cx="1760220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43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33056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971600" y="980728"/>
            <a:ext cx="3240360" cy="1944216"/>
          </a:xfrm>
          <a:prstGeom prst="wedgeRoundRectCallout">
            <a:avLst>
              <a:gd name="adj1" fmla="val -8304"/>
              <a:gd name="adj2" fmla="val 8245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NICE TO MEET YOU, PETER.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3" name="Zaoblený obdélníkový popisek 2"/>
          <p:cNvSpPr/>
          <p:nvPr/>
        </p:nvSpPr>
        <p:spPr>
          <a:xfrm>
            <a:off x="5436096" y="980728"/>
            <a:ext cx="3456384" cy="1908792"/>
          </a:xfrm>
          <a:prstGeom prst="wedgeRoundRectCallout">
            <a:avLst>
              <a:gd name="adj1" fmla="val -19630"/>
              <a:gd name="adj2" fmla="val 10024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NICE TO MEET YOU, CINDY. 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endParaRPr lang="cs-CZ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7984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9LIJR6PS\MC900355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83217" y="2735298"/>
            <a:ext cx="1760220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43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33056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1475656" y="260648"/>
            <a:ext cx="3240360" cy="1944216"/>
          </a:xfrm>
          <a:prstGeom prst="wedgeRoundRectCallout">
            <a:avLst>
              <a:gd name="adj1" fmla="val -8304"/>
              <a:gd name="adj2" fmla="val 8245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WHERE ARE YOU FROM, PETER?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3" name="Zaoblený obdélníkový popisek 2"/>
          <p:cNvSpPr/>
          <p:nvPr/>
        </p:nvSpPr>
        <p:spPr>
          <a:xfrm>
            <a:off x="5436096" y="980728"/>
            <a:ext cx="3456384" cy="1908792"/>
          </a:xfrm>
          <a:prstGeom prst="wedgeRoundRectCallout">
            <a:avLst>
              <a:gd name="adj1" fmla="val -19630"/>
              <a:gd name="adj2" fmla="val 10024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I´M FROM LONDON. AND YOU? 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2915816" y="4529522"/>
            <a:ext cx="2448272" cy="1512168"/>
          </a:xfrm>
          <a:prstGeom prst="wedgeRoundRectCallout">
            <a:avLst>
              <a:gd name="adj1" fmla="val -53655"/>
              <a:gd name="adj2" fmla="val -114327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I´M FROM ROME.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28629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9LIJR6PS\MC900355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107" y="3933056"/>
            <a:ext cx="1760220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43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5583" y="2735298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644008" y="188640"/>
            <a:ext cx="3456384" cy="1908792"/>
          </a:xfrm>
          <a:prstGeom prst="wedgeRoundRectCallout">
            <a:avLst>
              <a:gd name="adj1" fmla="val -19630"/>
              <a:gd name="adj2" fmla="val 10024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HOW OLD ARE YOU? 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179512" y="1484784"/>
            <a:ext cx="2856745" cy="1728192"/>
          </a:xfrm>
          <a:prstGeom prst="wedgeRoundRectCallout">
            <a:avLst>
              <a:gd name="adj1" fmla="val 18779"/>
              <a:gd name="adj2" fmla="val 103730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I´M </a:t>
            </a:r>
            <a:r>
              <a:rPr lang="cs-CZ" sz="3200" b="1" dirty="0" smtClean="0">
                <a:solidFill>
                  <a:prstClr val="white"/>
                </a:solidFill>
              </a:rPr>
              <a:t>ELEVEN. AND YOU?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3707547" y="4689437"/>
            <a:ext cx="2997835" cy="1691889"/>
          </a:xfrm>
          <a:prstGeom prst="wedgeRoundRectCallout">
            <a:avLst>
              <a:gd name="adj1" fmla="val 40802"/>
              <a:gd name="adj2" fmla="val -101261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3200" b="1" dirty="0" smtClean="0"/>
              <a:t>I´M  TEN.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58862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9LIJR6PS\MC900355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107" y="3933056"/>
            <a:ext cx="1760220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43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2400" y="4653136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427984" y="1628800"/>
            <a:ext cx="3456384" cy="1908792"/>
          </a:xfrm>
          <a:prstGeom prst="wedgeRoundRectCallout">
            <a:avLst>
              <a:gd name="adj1" fmla="val -19630"/>
              <a:gd name="adj2" fmla="val 10024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SEE YOU, CINDY. 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179512" y="1484784"/>
            <a:ext cx="2856745" cy="1728192"/>
          </a:xfrm>
          <a:prstGeom prst="wedgeRoundRectCallout">
            <a:avLst>
              <a:gd name="adj1" fmla="val 18779"/>
              <a:gd name="adj2" fmla="val 103730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SEE YOU TOMORROW, PETER.</a:t>
            </a:r>
            <a:endParaRPr lang="cs-CZ" sz="3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7486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07504" y="1123465"/>
            <a:ext cx="9036496" cy="396044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prstClr val="white"/>
                </a:solidFill>
              </a:rPr>
              <a:t>DOPLŇ CHYBĚJÍCÍ ČÁSTI ROZHOVORU</a:t>
            </a:r>
            <a:endParaRPr lang="cs-CZ" sz="54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083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9LIJR6PS\MC900355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73016"/>
            <a:ext cx="1760220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43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33056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971600" y="980728"/>
            <a:ext cx="3240360" cy="1944216"/>
          </a:xfrm>
          <a:prstGeom prst="wedgeRoundRectCallout">
            <a:avLst>
              <a:gd name="adj1" fmla="val -8304"/>
              <a:gd name="adj2" fmla="val 8245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HELLO!</a:t>
            </a:r>
          </a:p>
        </p:txBody>
      </p:sp>
      <p:sp>
        <p:nvSpPr>
          <p:cNvPr id="3" name="Zaoblený obdélníkový popisek 2"/>
          <p:cNvSpPr/>
          <p:nvPr/>
        </p:nvSpPr>
        <p:spPr>
          <a:xfrm>
            <a:off x="5436096" y="980728"/>
            <a:ext cx="3456384" cy="1908792"/>
          </a:xfrm>
          <a:prstGeom prst="wedgeRoundRectCallout">
            <a:avLst>
              <a:gd name="adj1" fmla="val -19630"/>
              <a:gd name="adj2" fmla="val 10024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white"/>
                </a:solidFill>
              </a:rPr>
              <a:t>…….!</a:t>
            </a:r>
            <a:endParaRPr lang="cs-CZ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9216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9LIJR6PS\MC900355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73016"/>
            <a:ext cx="1760220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43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33056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971600" y="980728"/>
            <a:ext cx="3240360" cy="1944216"/>
          </a:xfrm>
          <a:prstGeom prst="wedgeRoundRectCallout">
            <a:avLst>
              <a:gd name="adj1" fmla="val -8304"/>
              <a:gd name="adj2" fmla="val 8245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MY NAME IS </a:t>
            </a:r>
            <a:r>
              <a:rPr lang="cs-CZ" sz="3200" b="1" dirty="0" smtClean="0">
                <a:solidFill>
                  <a:prstClr val="white"/>
                </a:solidFill>
              </a:rPr>
              <a:t>CINDY………………………….?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3" name="Zaoblený obdélníkový popisek 2"/>
          <p:cNvSpPr/>
          <p:nvPr/>
        </p:nvSpPr>
        <p:spPr>
          <a:xfrm>
            <a:off x="5436096" y="980728"/>
            <a:ext cx="3456384" cy="1908792"/>
          </a:xfrm>
          <a:prstGeom prst="wedgeRoundRectCallout">
            <a:avLst>
              <a:gd name="adj1" fmla="val -19630"/>
              <a:gd name="adj2" fmla="val 10024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MY NAME´S PETER. 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1739016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9LIJR6PS\MC900355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73016"/>
            <a:ext cx="1760220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43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33056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971600" y="980728"/>
            <a:ext cx="3240360" cy="1944216"/>
          </a:xfrm>
          <a:prstGeom prst="wedgeRoundRectCallout">
            <a:avLst>
              <a:gd name="adj1" fmla="val -8304"/>
              <a:gd name="adj2" fmla="val 8245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NICE TO MEET YOU, PETER.</a:t>
            </a:r>
          </a:p>
        </p:txBody>
      </p:sp>
      <p:sp>
        <p:nvSpPr>
          <p:cNvPr id="3" name="Zaoblený obdélníkový popisek 2"/>
          <p:cNvSpPr/>
          <p:nvPr/>
        </p:nvSpPr>
        <p:spPr>
          <a:xfrm>
            <a:off x="5436096" y="980728"/>
            <a:ext cx="3456384" cy="1908792"/>
          </a:xfrm>
          <a:prstGeom prst="wedgeRoundRectCallout">
            <a:avLst>
              <a:gd name="adj1" fmla="val -19630"/>
              <a:gd name="adj2" fmla="val 10024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………………….., </a:t>
            </a:r>
            <a:r>
              <a:rPr lang="cs-CZ" sz="3200" b="1" dirty="0">
                <a:solidFill>
                  <a:prstClr val="white"/>
                </a:solidFill>
              </a:rPr>
              <a:t>CINDY. 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52963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9LIJR6PS\MC900355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83217" y="2735298"/>
            <a:ext cx="1760220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43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33056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1475656" y="260648"/>
            <a:ext cx="3240360" cy="1944216"/>
          </a:xfrm>
          <a:prstGeom prst="wedgeRoundRectCallout">
            <a:avLst>
              <a:gd name="adj1" fmla="val -8304"/>
              <a:gd name="adj2" fmla="val 8245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WHERE </a:t>
            </a:r>
            <a:r>
              <a:rPr lang="cs-CZ" sz="3200" b="1" dirty="0" smtClean="0">
                <a:solidFill>
                  <a:prstClr val="white"/>
                </a:solidFill>
              </a:rPr>
              <a:t>………………….., </a:t>
            </a:r>
            <a:r>
              <a:rPr lang="cs-CZ" sz="3200" b="1" dirty="0">
                <a:solidFill>
                  <a:prstClr val="white"/>
                </a:solidFill>
              </a:rPr>
              <a:t>PETER?</a:t>
            </a:r>
          </a:p>
        </p:txBody>
      </p:sp>
      <p:sp>
        <p:nvSpPr>
          <p:cNvPr id="3" name="Zaoblený obdélníkový popisek 2"/>
          <p:cNvSpPr/>
          <p:nvPr/>
        </p:nvSpPr>
        <p:spPr>
          <a:xfrm>
            <a:off x="5436096" y="980728"/>
            <a:ext cx="3456384" cy="1908792"/>
          </a:xfrm>
          <a:prstGeom prst="wedgeRoundRectCallout">
            <a:avLst>
              <a:gd name="adj1" fmla="val -19630"/>
              <a:gd name="adj2" fmla="val 10024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I´M FROM LONDON. AND YOU? 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</a:p>
        </p:txBody>
      </p:sp>
      <p:sp>
        <p:nvSpPr>
          <p:cNvPr id="4" name="Zaoblený obdélníkový popisek 3"/>
          <p:cNvSpPr/>
          <p:nvPr/>
        </p:nvSpPr>
        <p:spPr>
          <a:xfrm>
            <a:off x="2915816" y="4529522"/>
            <a:ext cx="2448272" cy="1512168"/>
          </a:xfrm>
          <a:prstGeom prst="wedgeRoundRectCallout">
            <a:avLst>
              <a:gd name="adj1" fmla="val -53655"/>
              <a:gd name="adj2" fmla="val -114327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white"/>
                </a:solidFill>
              </a:rPr>
              <a:t>……………… </a:t>
            </a:r>
            <a:r>
              <a:rPr lang="cs-CZ" sz="3200" dirty="0">
                <a:solidFill>
                  <a:prstClr val="white"/>
                </a:solidFill>
              </a:rPr>
              <a:t>ROME.</a:t>
            </a:r>
          </a:p>
        </p:txBody>
      </p:sp>
    </p:spTree>
    <p:extLst>
      <p:ext uri="{BB962C8B-B14F-4D97-AF65-F5344CB8AC3E}">
        <p14:creationId xmlns:p14="http://schemas.microsoft.com/office/powerpoint/2010/main" xmlns="" val="304163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9LIJR6PS\MC900355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107" y="3933056"/>
            <a:ext cx="1760220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43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5583" y="2735298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644008" y="188640"/>
            <a:ext cx="3456384" cy="1908792"/>
          </a:xfrm>
          <a:prstGeom prst="wedgeRoundRectCallout">
            <a:avLst>
              <a:gd name="adj1" fmla="val -19630"/>
              <a:gd name="adj2" fmla="val 10024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HOW OLD </a:t>
            </a:r>
            <a:r>
              <a:rPr lang="cs-CZ" sz="3200" b="1" dirty="0" smtClean="0">
                <a:solidFill>
                  <a:prstClr val="white"/>
                </a:solidFill>
              </a:rPr>
              <a:t>………………? 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179512" y="1484784"/>
            <a:ext cx="2856745" cy="1728192"/>
          </a:xfrm>
          <a:prstGeom prst="wedgeRoundRectCallout">
            <a:avLst>
              <a:gd name="adj1" fmla="val 18779"/>
              <a:gd name="adj2" fmla="val 103730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I´M ELEVEN. AND YOU?</a:t>
            </a:r>
          </a:p>
        </p:txBody>
      </p:sp>
      <p:sp>
        <p:nvSpPr>
          <p:cNvPr id="5" name="Zaoblený obdélníkový popisek 4"/>
          <p:cNvSpPr/>
          <p:nvPr/>
        </p:nvSpPr>
        <p:spPr>
          <a:xfrm>
            <a:off x="3707547" y="4689437"/>
            <a:ext cx="2997835" cy="1691889"/>
          </a:xfrm>
          <a:prstGeom prst="wedgeRoundRectCallout">
            <a:avLst>
              <a:gd name="adj1" fmla="val 40802"/>
              <a:gd name="adj2" fmla="val -101261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3200" b="1" dirty="0" smtClean="0">
                <a:solidFill>
                  <a:prstClr val="white"/>
                </a:solidFill>
              </a:rPr>
              <a:t>………..  </a:t>
            </a:r>
            <a:r>
              <a:rPr lang="cs-CZ" sz="3200" b="1" dirty="0">
                <a:solidFill>
                  <a:prstClr val="white"/>
                </a:solidFill>
              </a:rPr>
              <a:t>TEN.</a:t>
            </a:r>
          </a:p>
        </p:txBody>
      </p:sp>
    </p:spTree>
    <p:extLst>
      <p:ext uri="{BB962C8B-B14F-4D97-AF65-F5344CB8AC3E}">
        <p14:creationId xmlns:p14="http://schemas.microsoft.com/office/powerpoint/2010/main" xmlns="" val="3405691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9LIJR6PS\MC900355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107" y="3933056"/>
            <a:ext cx="1760220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43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2400" y="4653136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427984" y="1628800"/>
            <a:ext cx="3456384" cy="1908792"/>
          </a:xfrm>
          <a:prstGeom prst="wedgeRoundRectCallout">
            <a:avLst>
              <a:gd name="adj1" fmla="val -19630"/>
              <a:gd name="adj2" fmla="val 100243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………………….., </a:t>
            </a:r>
            <a:r>
              <a:rPr lang="cs-CZ" sz="3200" b="1" dirty="0">
                <a:solidFill>
                  <a:prstClr val="white"/>
                </a:solidFill>
              </a:rPr>
              <a:t>CINDY. 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</a:p>
        </p:txBody>
      </p:sp>
      <p:sp>
        <p:nvSpPr>
          <p:cNvPr id="4" name="Zaoblený obdélníkový popisek 3"/>
          <p:cNvSpPr/>
          <p:nvPr/>
        </p:nvSpPr>
        <p:spPr>
          <a:xfrm>
            <a:off x="179512" y="1484784"/>
            <a:ext cx="2856745" cy="1728192"/>
          </a:xfrm>
          <a:prstGeom prst="wedgeRoundRectCallout">
            <a:avLst>
              <a:gd name="adj1" fmla="val 18779"/>
              <a:gd name="adj2" fmla="val 103730"/>
              <a:gd name="adj3" fmla="val 1666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SEE YOU TOMORROW, PETER.</a:t>
            </a:r>
          </a:p>
        </p:txBody>
      </p:sp>
    </p:spTree>
    <p:extLst>
      <p:ext uri="{BB962C8B-B14F-4D97-AF65-F5344CB8AC3E}">
        <p14:creationId xmlns:p14="http://schemas.microsoft.com/office/powerpoint/2010/main" xmlns="" val="265634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17581" y="260648"/>
            <a:ext cx="7175351" cy="4664809"/>
          </a:xfrm>
        </p:spPr>
        <p:txBody>
          <a:bodyPr/>
          <a:lstStyle/>
          <a:p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Zdroj:</a:t>
            </a:r>
            <a:b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www.office.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Archiv autora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57</TotalTime>
  <Words>203</Words>
  <Application>Microsoft Office PowerPoint</Application>
  <PresentationFormat>Předvádění na obrazovce (4:3)</PresentationFormat>
  <Paragraphs>51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Zdroj:  www.office.microsoft.com Archiv autora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Ferda</cp:lastModifiedBy>
  <cp:revision>7</cp:revision>
  <dcterms:created xsi:type="dcterms:W3CDTF">2011-09-26T23:07:06Z</dcterms:created>
  <dcterms:modified xsi:type="dcterms:W3CDTF">2012-03-14T08:58:20Z</dcterms:modified>
</cp:coreProperties>
</file>