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notesMasterIdLst>
    <p:notesMasterId r:id="rId12"/>
  </p:notesMasterIdLst>
  <p:sldIdLst>
    <p:sldId id="257" r:id="rId2"/>
    <p:sldId id="262" r:id="rId3"/>
    <p:sldId id="260" r:id="rId4"/>
    <p:sldId id="263" r:id="rId5"/>
    <p:sldId id="268" r:id="rId6"/>
    <p:sldId id="261" r:id="rId7"/>
    <p:sldId id="270" r:id="rId8"/>
    <p:sldId id="265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72" d="100"/>
          <a:sy n="72" d="100"/>
        </p:scale>
        <p:origin x="-2754" y="-9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DEA99D-4324-429F-BBDE-47AD563A3299}" type="doc">
      <dgm:prSet loTypeId="urn:microsoft.com/office/officeart/2005/8/layout/hProcess9" loCatId="process" qsTypeId="urn:microsoft.com/office/officeart/2005/8/quickstyle/3d7" qsCatId="3D" csTypeId="urn:microsoft.com/office/officeart/2005/8/colors/accent1_4" csCatId="accent1" phldr="1"/>
      <dgm:spPr/>
    </dgm:pt>
    <dgm:pt modelId="{CDA2052E-B1B3-4978-B1A8-9F231584BE82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 infinitiv</a:t>
          </a:r>
          <a:endParaRPr lang="cs-CZ" dirty="0">
            <a:latin typeface="Algerian" pitchFamily="82" charset="0"/>
          </a:endParaRPr>
        </a:p>
      </dgm:t>
    </dgm:pt>
    <dgm:pt modelId="{71A175E6-5602-4C89-B350-13C0DFB9C7F4}" type="parTrans" cxnId="{109086E4-2D4E-4760-B400-125D8D76CB39}">
      <dgm:prSet/>
      <dgm:spPr/>
      <dgm:t>
        <a:bodyPr/>
        <a:lstStyle/>
        <a:p>
          <a:endParaRPr lang="cs-CZ"/>
        </a:p>
      </dgm:t>
    </dgm:pt>
    <dgm:pt modelId="{D72F70A1-B4A8-40EA-B065-20F7551A86EE}" type="sibTrans" cxnId="{109086E4-2D4E-4760-B400-125D8D76CB39}">
      <dgm:prSet/>
      <dgm:spPr/>
      <dgm:t>
        <a:bodyPr/>
        <a:lstStyle/>
        <a:p>
          <a:endParaRPr lang="cs-CZ"/>
        </a:p>
      </dgm:t>
    </dgm:pt>
    <dgm:pt modelId="{D23FBDE0-8101-4AE5-A965-40628E321AED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Minulý čas</a:t>
          </a:r>
          <a:endParaRPr lang="cs-CZ" dirty="0">
            <a:latin typeface="Algerian" pitchFamily="82" charset="0"/>
          </a:endParaRPr>
        </a:p>
      </dgm:t>
    </dgm:pt>
    <dgm:pt modelId="{E52EF0A1-A57B-4A1B-B7BF-48273936B8CF}" type="parTrans" cxnId="{E064859E-E1EA-4AA6-838A-2D6CCA050E05}">
      <dgm:prSet/>
      <dgm:spPr/>
      <dgm:t>
        <a:bodyPr/>
        <a:lstStyle/>
        <a:p>
          <a:endParaRPr lang="cs-CZ"/>
        </a:p>
      </dgm:t>
    </dgm:pt>
    <dgm:pt modelId="{38573E0C-D46E-476B-BFAF-BFBBE5663C6E}" type="sibTrans" cxnId="{E064859E-E1EA-4AA6-838A-2D6CCA050E05}">
      <dgm:prSet/>
      <dgm:spPr/>
      <dgm:t>
        <a:bodyPr/>
        <a:lstStyle/>
        <a:p>
          <a:endParaRPr lang="cs-CZ"/>
        </a:p>
      </dgm:t>
    </dgm:pt>
    <dgm:pt modelId="{88B0F169-D110-490B-9FF4-103180882F9C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Příčestí trpné</a:t>
          </a:r>
          <a:endParaRPr lang="cs-CZ" dirty="0">
            <a:latin typeface="Algerian" pitchFamily="82" charset="0"/>
          </a:endParaRPr>
        </a:p>
      </dgm:t>
    </dgm:pt>
    <dgm:pt modelId="{AC796C51-43D8-44DD-B7DB-2C1BC508C485}" type="parTrans" cxnId="{96F6D778-21FC-464B-9859-43A3AD2CF66B}">
      <dgm:prSet/>
      <dgm:spPr/>
      <dgm:t>
        <a:bodyPr/>
        <a:lstStyle/>
        <a:p>
          <a:endParaRPr lang="cs-CZ"/>
        </a:p>
      </dgm:t>
    </dgm:pt>
    <dgm:pt modelId="{7C46DDB0-B3F7-4B9B-B163-980DBF933961}" type="sibTrans" cxnId="{96F6D778-21FC-464B-9859-43A3AD2CF66B}">
      <dgm:prSet/>
      <dgm:spPr/>
      <dgm:t>
        <a:bodyPr/>
        <a:lstStyle/>
        <a:p>
          <a:endParaRPr lang="cs-CZ"/>
        </a:p>
      </dgm:t>
    </dgm:pt>
    <dgm:pt modelId="{0D8B99FC-6158-4803-95F9-925599705FA4}" type="pres">
      <dgm:prSet presAssocID="{A3DEA99D-4324-429F-BBDE-47AD563A3299}" presName="CompostProcess" presStyleCnt="0">
        <dgm:presLayoutVars>
          <dgm:dir/>
          <dgm:resizeHandles val="exact"/>
        </dgm:presLayoutVars>
      </dgm:prSet>
      <dgm:spPr/>
    </dgm:pt>
    <dgm:pt modelId="{650D2E5C-276C-4B3A-B5FE-7BCD21C6C7AE}" type="pres">
      <dgm:prSet presAssocID="{A3DEA99D-4324-429F-BBDE-47AD563A3299}" presName="arrow" presStyleLbl="bgShp" presStyleIdx="0" presStyleCnt="1"/>
      <dgm:spPr/>
    </dgm:pt>
    <dgm:pt modelId="{F494C0C3-00A5-4F35-84D4-E5CC075052FF}" type="pres">
      <dgm:prSet presAssocID="{A3DEA99D-4324-429F-BBDE-47AD563A3299}" presName="linearProcess" presStyleCnt="0"/>
      <dgm:spPr/>
    </dgm:pt>
    <dgm:pt modelId="{6AD530F3-8FFF-4C91-92CF-A2CB5919BD74}" type="pres">
      <dgm:prSet presAssocID="{CDA2052E-B1B3-4978-B1A8-9F231584BE82}" presName="textNode" presStyleLbl="node1" presStyleIdx="0" presStyleCnt="3" custLinFactNeighborX="73543" custLinFactNeighborY="-4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96055A-2E77-49A8-9606-0052E162C55F}" type="pres">
      <dgm:prSet presAssocID="{D72F70A1-B4A8-40EA-B065-20F7551A86EE}" presName="sibTrans" presStyleCnt="0"/>
      <dgm:spPr/>
    </dgm:pt>
    <dgm:pt modelId="{E5A2C544-2873-4932-BBE4-EC8E7C149E30}" type="pres">
      <dgm:prSet presAssocID="{D23FBDE0-8101-4AE5-A965-40628E321AED}" presName="textNode" presStyleLbl="node1" presStyleIdx="1" presStyleCnt="3" custScaleX="117293" custScaleY="150607" custLinFactNeighborX="31729" custLinFactNeighborY="-9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8F1A75-E884-4E63-97D7-FC968C38E999}" type="pres">
      <dgm:prSet presAssocID="{38573E0C-D46E-476B-BFAF-BFBBE5663C6E}" presName="sibTrans" presStyleCnt="0"/>
      <dgm:spPr/>
    </dgm:pt>
    <dgm:pt modelId="{55138476-91B4-42E7-87FA-F3A036B8A822}" type="pres">
      <dgm:prSet presAssocID="{88B0F169-D110-490B-9FF4-103180882F9C}" presName="textNode" presStyleLbl="node1" presStyleIdx="2" presStyleCnt="3" custLinFactNeighborX="17283" custLinFactNeighborY="3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F52BB7-FE51-4B9E-8BAA-8D50C66B3040}" type="presOf" srcId="{CDA2052E-B1B3-4978-B1A8-9F231584BE82}" destId="{6AD530F3-8FFF-4C91-92CF-A2CB5919BD74}" srcOrd="0" destOrd="0" presId="urn:microsoft.com/office/officeart/2005/8/layout/hProcess9"/>
    <dgm:cxn modelId="{65EB5B85-B533-4F53-933F-308B8EAD319F}" type="presOf" srcId="{D23FBDE0-8101-4AE5-A965-40628E321AED}" destId="{E5A2C544-2873-4932-BBE4-EC8E7C149E30}" srcOrd="0" destOrd="0" presId="urn:microsoft.com/office/officeart/2005/8/layout/hProcess9"/>
    <dgm:cxn modelId="{E064859E-E1EA-4AA6-838A-2D6CCA050E05}" srcId="{A3DEA99D-4324-429F-BBDE-47AD563A3299}" destId="{D23FBDE0-8101-4AE5-A965-40628E321AED}" srcOrd="1" destOrd="0" parTransId="{E52EF0A1-A57B-4A1B-B7BF-48273936B8CF}" sibTransId="{38573E0C-D46E-476B-BFAF-BFBBE5663C6E}"/>
    <dgm:cxn modelId="{109086E4-2D4E-4760-B400-125D8D76CB39}" srcId="{A3DEA99D-4324-429F-BBDE-47AD563A3299}" destId="{CDA2052E-B1B3-4978-B1A8-9F231584BE82}" srcOrd="0" destOrd="0" parTransId="{71A175E6-5602-4C89-B350-13C0DFB9C7F4}" sibTransId="{D72F70A1-B4A8-40EA-B065-20F7551A86EE}"/>
    <dgm:cxn modelId="{96F6D778-21FC-464B-9859-43A3AD2CF66B}" srcId="{A3DEA99D-4324-429F-BBDE-47AD563A3299}" destId="{88B0F169-D110-490B-9FF4-103180882F9C}" srcOrd="2" destOrd="0" parTransId="{AC796C51-43D8-44DD-B7DB-2C1BC508C485}" sibTransId="{7C46DDB0-B3F7-4B9B-B163-980DBF933961}"/>
    <dgm:cxn modelId="{595A3169-31DA-46DE-8ECB-4C7D94E4DDB0}" type="presOf" srcId="{A3DEA99D-4324-429F-BBDE-47AD563A3299}" destId="{0D8B99FC-6158-4803-95F9-925599705FA4}" srcOrd="0" destOrd="0" presId="urn:microsoft.com/office/officeart/2005/8/layout/hProcess9"/>
    <dgm:cxn modelId="{9AF32140-14E9-4BF2-88E1-969BF5714306}" type="presOf" srcId="{88B0F169-D110-490B-9FF4-103180882F9C}" destId="{55138476-91B4-42E7-87FA-F3A036B8A822}" srcOrd="0" destOrd="0" presId="urn:microsoft.com/office/officeart/2005/8/layout/hProcess9"/>
    <dgm:cxn modelId="{A36247D3-ADB3-4119-A34C-4C6233E76374}" type="presParOf" srcId="{0D8B99FC-6158-4803-95F9-925599705FA4}" destId="{650D2E5C-276C-4B3A-B5FE-7BCD21C6C7AE}" srcOrd="0" destOrd="0" presId="urn:microsoft.com/office/officeart/2005/8/layout/hProcess9"/>
    <dgm:cxn modelId="{EF7B6B0D-41D9-4EC3-A172-04E642B77996}" type="presParOf" srcId="{0D8B99FC-6158-4803-95F9-925599705FA4}" destId="{F494C0C3-00A5-4F35-84D4-E5CC075052FF}" srcOrd="1" destOrd="0" presId="urn:microsoft.com/office/officeart/2005/8/layout/hProcess9"/>
    <dgm:cxn modelId="{6E81D413-229A-40C4-B2F5-93700D547499}" type="presParOf" srcId="{F494C0C3-00A5-4F35-84D4-E5CC075052FF}" destId="{6AD530F3-8FFF-4C91-92CF-A2CB5919BD74}" srcOrd="0" destOrd="0" presId="urn:microsoft.com/office/officeart/2005/8/layout/hProcess9"/>
    <dgm:cxn modelId="{33FB8C49-64D1-46B8-AC43-8A906FC2167F}" type="presParOf" srcId="{F494C0C3-00A5-4F35-84D4-E5CC075052FF}" destId="{3796055A-2E77-49A8-9606-0052E162C55F}" srcOrd="1" destOrd="0" presId="urn:microsoft.com/office/officeart/2005/8/layout/hProcess9"/>
    <dgm:cxn modelId="{40D75C00-F397-487F-A424-5E4380FF2920}" type="presParOf" srcId="{F494C0C3-00A5-4F35-84D4-E5CC075052FF}" destId="{E5A2C544-2873-4932-BBE4-EC8E7C149E30}" srcOrd="2" destOrd="0" presId="urn:microsoft.com/office/officeart/2005/8/layout/hProcess9"/>
    <dgm:cxn modelId="{298A9E66-0102-46A0-B14C-2E2045C29488}" type="presParOf" srcId="{F494C0C3-00A5-4F35-84D4-E5CC075052FF}" destId="{4F8F1A75-E884-4E63-97D7-FC968C38E999}" srcOrd="3" destOrd="0" presId="urn:microsoft.com/office/officeart/2005/8/layout/hProcess9"/>
    <dgm:cxn modelId="{CBA49E09-FEA6-43FB-9CB4-E2517873D0F2}" type="presParOf" srcId="{F494C0C3-00A5-4F35-84D4-E5CC075052FF}" destId="{55138476-91B4-42E7-87FA-F3A036B8A82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EA99D-4324-429F-BBDE-47AD563A3299}" type="doc">
      <dgm:prSet loTypeId="urn:microsoft.com/office/officeart/2005/8/layout/hProcess9" loCatId="process" qsTypeId="urn:microsoft.com/office/officeart/2005/8/quickstyle/3d7" qsCatId="3D" csTypeId="urn:microsoft.com/office/officeart/2005/8/colors/accent1_4" csCatId="accent1" phldr="1"/>
      <dgm:spPr/>
    </dgm:pt>
    <dgm:pt modelId="{CDA2052E-B1B3-4978-B1A8-9F231584BE82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 infinitive</a:t>
          </a:r>
          <a:endParaRPr lang="cs-CZ" dirty="0">
            <a:latin typeface="Algerian" pitchFamily="82" charset="0"/>
          </a:endParaRPr>
        </a:p>
      </dgm:t>
    </dgm:pt>
    <dgm:pt modelId="{71A175E6-5602-4C89-B350-13C0DFB9C7F4}" type="parTrans" cxnId="{109086E4-2D4E-4760-B400-125D8D76CB39}">
      <dgm:prSet/>
      <dgm:spPr/>
      <dgm:t>
        <a:bodyPr/>
        <a:lstStyle/>
        <a:p>
          <a:endParaRPr lang="cs-CZ"/>
        </a:p>
      </dgm:t>
    </dgm:pt>
    <dgm:pt modelId="{D72F70A1-B4A8-40EA-B065-20F7551A86EE}" type="sibTrans" cxnId="{109086E4-2D4E-4760-B400-125D8D76CB39}">
      <dgm:prSet/>
      <dgm:spPr/>
      <dgm:t>
        <a:bodyPr/>
        <a:lstStyle/>
        <a:p>
          <a:endParaRPr lang="cs-CZ"/>
        </a:p>
      </dgm:t>
    </dgm:pt>
    <dgm:pt modelId="{D23FBDE0-8101-4AE5-A965-40628E321AED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Past tense</a:t>
          </a:r>
          <a:endParaRPr lang="cs-CZ" dirty="0">
            <a:latin typeface="Algerian" pitchFamily="82" charset="0"/>
          </a:endParaRPr>
        </a:p>
      </dgm:t>
    </dgm:pt>
    <dgm:pt modelId="{E52EF0A1-A57B-4A1B-B7BF-48273936B8CF}" type="parTrans" cxnId="{E064859E-E1EA-4AA6-838A-2D6CCA050E05}">
      <dgm:prSet/>
      <dgm:spPr/>
      <dgm:t>
        <a:bodyPr/>
        <a:lstStyle/>
        <a:p>
          <a:endParaRPr lang="cs-CZ"/>
        </a:p>
      </dgm:t>
    </dgm:pt>
    <dgm:pt modelId="{38573E0C-D46E-476B-BFAF-BFBBE5663C6E}" type="sibTrans" cxnId="{E064859E-E1EA-4AA6-838A-2D6CCA050E05}">
      <dgm:prSet/>
      <dgm:spPr/>
      <dgm:t>
        <a:bodyPr/>
        <a:lstStyle/>
        <a:p>
          <a:endParaRPr lang="cs-CZ"/>
        </a:p>
      </dgm:t>
    </dgm:pt>
    <dgm:pt modelId="{88B0F169-D110-490B-9FF4-103180882F9C}">
      <dgm:prSet phldrT="[Text]"/>
      <dgm:spPr/>
      <dgm:t>
        <a:bodyPr/>
        <a:lstStyle/>
        <a:p>
          <a:r>
            <a:rPr lang="cs-CZ" dirty="0" smtClean="0">
              <a:latin typeface="Algerian" pitchFamily="82" charset="0"/>
            </a:rPr>
            <a:t>Past </a:t>
          </a:r>
          <a:r>
            <a:rPr lang="cs-CZ" dirty="0" err="1" smtClean="0">
              <a:latin typeface="Algerian" pitchFamily="82" charset="0"/>
            </a:rPr>
            <a:t>participle</a:t>
          </a:r>
          <a:endParaRPr lang="cs-CZ" dirty="0">
            <a:latin typeface="Algerian" pitchFamily="82" charset="0"/>
          </a:endParaRPr>
        </a:p>
      </dgm:t>
    </dgm:pt>
    <dgm:pt modelId="{AC796C51-43D8-44DD-B7DB-2C1BC508C485}" type="parTrans" cxnId="{96F6D778-21FC-464B-9859-43A3AD2CF66B}">
      <dgm:prSet/>
      <dgm:spPr/>
      <dgm:t>
        <a:bodyPr/>
        <a:lstStyle/>
        <a:p>
          <a:endParaRPr lang="cs-CZ"/>
        </a:p>
      </dgm:t>
    </dgm:pt>
    <dgm:pt modelId="{7C46DDB0-B3F7-4B9B-B163-980DBF933961}" type="sibTrans" cxnId="{96F6D778-21FC-464B-9859-43A3AD2CF66B}">
      <dgm:prSet/>
      <dgm:spPr/>
      <dgm:t>
        <a:bodyPr/>
        <a:lstStyle/>
        <a:p>
          <a:endParaRPr lang="cs-CZ"/>
        </a:p>
      </dgm:t>
    </dgm:pt>
    <dgm:pt modelId="{0D8B99FC-6158-4803-95F9-925599705FA4}" type="pres">
      <dgm:prSet presAssocID="{A3DEA99D-4324-429F-BBDE-47AD563A3299}" presName="CompostProcess" presStyleCnt="0">
        <dgm:presLayoutVars>
          <dgm:dir/>
          <dgm:resizeHandles val="exact"/>
        </dgm:presLayoutVars>
      </dgm:prSet>
      <dgm:spPr/>
    </dgm:pt>
    <dgm:pt modelId="{650D2E5C-276C-4B3A-B5FE-7BCD21C6C7AE}" type="pres">
      <dgm:prSet presAssocID="{A3DEA99D-4324-429F-BBDE-47AD563A3299}" presName="arrow" presStyleLbl="bgShp" presStyleIdx="0" presStyleCnt="1"/>
      <dgm:spPr/>
    </dgm:pt>
    <dgm:pt modelId="{F494C0C3-00A5-4F35-84D4-E5CC075052FF}" type="pres">
      <dgm:prSet presAssocID="{A3DEA99D-4324-429F-BBDE-47AD563A3299}" presName="linearProcess" presStyleCnt="0"/>
      <dgm:spPr/>
    </dgm:pt>
    <dgm:pt modelId="{6AD530F3-8FFF-4C91-92CF-A2CB5919BD74}" type="pres">
      <dgm:prSet presAssocID="{CDA2052E-B1B3-4978-B1A8-9F231584BE82}" presName="textNode" presStyleLbl="node1" presStyleIdx="0" presStyleCnt="3" custLinFactNeighborX="73543" custLinFactNeighborY="-4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96055A-2E77-49A8-9606-0052E162C55F}" type="pres">
      <dgm:prSet presAssocID="{D72F70A1-B4A8-40EA-B065-20F7551A86EE}" presName="sibTrans" presStyleCnt="0"/>
      <dgm:spPr/>
    </dgm:pt>
    <dgm:pt modelId="{E5A2C544-2873-4932-BBE4-EC8E7C149E30}" type="pres">
      <dgm:prSet presAssocID="{D23FBDE0-8101-4AE5-A965-40628E321AED}" presName="textNode" presStyleLbl="node1" presStyleIdx="1" presStyleCnt="3" custScaleX="117293" custScaleY="150607" custLinFactNeighborX="-44394" custLinFactNeighborY="-64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8F1A75-E884-4E63-97D7-FC968C38E999}" type="pres">
      <dgm:prSet presAssocID="{38573E0C-D46E-476B-BFAF-BFBBE5663C6E}" presName="sibTrans" presStyleCnt="0"/>
      <dgm:spPr/>
    </dgm:pt>
    <dgm:pt modelId="{55138476-91B4-42E7-87FA-F3A036B8A822}" type="pres">
      <dgm:prSet presAssocID="{88B0F169-D110-490B-9FF4-103180882F9C}" presName="textNode" presStyleLbl="node1" presStyleIdx="2" presStyleCnt="3" custLinFactNeighborX="17283" custLinFactNeighborY="3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8B0C3B-9AF8-40E0-B66D-9C1C202FFB69}" type="presOf" srcId="{88B0F169-D110-490B-9FF4-103180882F9C}" destId="{55138476-91B4-42E7-87FA-F3A036B8A822}" srcOrd="0" destOrd="0" presId="urn:microsoft.com/office/officeart/2005/8/layout/hProcess9"/>
    <dgm:cxn modelId="{8581D8F0-8111-4A18-8956-767973E0F16F}" type="presOf" srcId="{D23FBDE0-8101-4AE5-A965-40628E321AED}" destId="{E5A2C544-2873-4932-BBE4-EC8E7C149E30}" srcOrd="0" destOrd="0" presId="urn:microsoft.com/office/officeart/2005/8/layout/hProcess9"/>
    <dgm:cxn modelId="{E064859E-E1EA-4AA6-838A-2D6CCA050E05}" srcId="{A3DEA99D-4324-429F-BBDE-47AD563A3299}" destId="{D23FBDE0-8101-4AE5-A965-40628E321AED}" srcOrd="1" destOrd="0" parTransId="{E52EF0A1-A57B-4A1B-B7BF-48273936B8CF}" sibTransId="{38573E0C-D46E-476B-BFAF-BFBBE5663C6E}"/>
    <dgm:cxn modelId="{109086E4-2D4E-4760-B400-125D8D76CB39}" srcId="{A3DEA99D-4324-429F-BBDE-47AD563A3299}" destId="{CDA2052E-B1B3-4978-B1A8-9F231584BE82}" srcOrd="0" destOrd="0" parTransId="{71A175E6-5602-4C89-B350-13C0DFB9C7F4}" sibTransId="{D72F70A1-B4A8-40EA-B065-20F7551A86EE}"/>
    <dgm:cxn modelId="{96F6D778-21FC-464B-9859-43A3AD2CF66B}" srcId="{A3DEA99D-4324-429F-BBDE-47AD563A3299}" destId="{88B0F169-D110-490B-9FF4-103180882F9C}" srcOrd="2" destOrd="0" parTransId="{AC796C51-43D8-44DD-B7DB-2C1BC508C485}" sibTransId="{7C46DDB0-B3F7-4B9B-B163-980DBF933961}"/>
    <dgm:cxn modelId="{0E1EEB13-EC61-48BD-AECF-1413BB92878F}" type="presOf" srcId="{A3DEA99D-4324-429F-BBDE-47AD563A3299}" destId="{0D8B99FC-6158-4803-95F9-925599705FA4}" srcOrd="0" destOrd="0" presId="urn:microsoft.com/office/officeart/2005/8/layout/hProcess9"/>
    <dgm:cxn modelId="{D816B24E-BE3B-49C9-8FC1-6D1330B1AD8C}" type="presOf" srcId="{CDA2052E-B1B3-4978-B1A8-9F231584BE82}" destId="{6AD530F3-8FFF-4C91-92CF-A2CB5919BD74}" srcOrd="0" destOrd="0" presId="urn:microsoft.com/office/officeart/2005/8/layout/hProcess9"/>
    <dgm:cxn modelId="{C3C3DC4D-5CFC-4DA2-AC81-A698966D4842}" type="presParOf" srcId="{0D8B99FC-6158-4803-95F9-925599705FA4}" destId="{650D2E5C-276C-4B3A-B5FE-7BCD21C6C7AE}" srcOrd="0" destOrd="0" presId="urn:microsoft.com/office/officeart/2005/8/layout/hProcess9"/>
    <dgm:cxn modelId="{71B750CC-9B13-433A-9FD8-50F7B29DF1A3}" type="presParOf" srcId="{0D8B99FC-6158-4803-95F9-925599705FA4}" destId="{F494C0C3-00A5-4F35-84D4-E5CC075052FF}" srcOrd="1" destOrd="0" presId="urn:microsoft.com/office/officeart/2005/8/layout/hProcess9"/>
    <dgm:cxn modelId="{4222F6AE-BFEE-4B73-A89E-3D6637A01259}" type="presParOf" srcId="{F494C0C3-00A5-4F35-84D4-E5CC075052FF}" destId="{6AD530F3-8FFF-4C91-92CF-A2CB5919BD74}" srcOrd="0" destOrd="0" presId="urn:microsoft.com/office/officeart/2005/8/layout/hProcess9"/>
    <dgm:cxn modelId="{4E6CA903-C015-445C-9DA6-1F305EDCE8F0}" type="presParOf" srcId="{F494C0C3-00A5-4F35-84D4-E5CC075052FF}" destId="{3796055A-2E77-49A8-9606-0052E162C55F}" srcOrd="1" destOrd="0" presId="urn:microsoft.com/office/officeart/2005/8/layout/hProcess9"/>
    <dgm:cxn modelId="{5C92B78D-C6DB-487C-9E12-A96486952EFE}" type="presParOf" srcId="{F494C0C3-00A5-4F35-84D4-E5CC075052FF}" destId="{E5A2C544-2873-4932-BBE4-EC8E7C149E30}" srcOrd="2" destOrd="0" presId="urn:microsoft.com/office/officeart/2005/8/layout/hProcess9"/>
    <dgm:cxn modelId="{F4F8BD5C-86D1-4C86-87BF-69CC1AB59F9A}" type="presParOf" srcId="{F494C0C3-00A5-4F35-84D4-E5CC075052FF}" destId="{4F8F1A75-E884-4E63-97D7-FC968C38E999}" srcOrd="3" destOrd="0" presId="urn:microsoft.com/office/officeart/2005/8/layout/hProcess9"/>
    <dgm:cxn modelId="{54B81068-F838-4D05-AE2F-D6FE6E7C2C01}" type="presParOf" srcId="{F494C0C3-00A5-4F35-84D4-E5CC075052FF}" destId="{55138476-91B4-42E7-87FA-F3A036B8A82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8026AD-902D-4A4F-88B3-3B2137987FBC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</dgm:pt>
    <dgm:pt modelId="{8D981B5E-B700-4FD1-A7E3-62D6E83B9F8E}">
      <dgm:prSet phldrT="[Text]"/>
      <dgm:spPr/>
      <dgm:t>
        <a:bodyPr/>
        <a:lstStyle/>
        <a:p>
          <a:r>
            <a:rPr lang="cs-CZ" dirty="0" err="1" smtClean="0"/>
            <a:t>bring</a:t>
          </a:r>
          <a:endParaRPr lang="cs-CZ" dirty="0"/>
        </a:p>
      </dgm:t>
    </dgm:pt>
    <dgm:pt modelId="{586557B9-D211-4A64-A2E9-22B43BAB7BD3}" type="parTrans" cxnId="{57EE9652-0BC4-462E-9E6B-F080113BDA57}">
      <dgm:prSet/>
      <dgm:spPr/>
      <dgm:t>
        <a:bodyPr/>
        <a:lstStyle/>
        <a:p>
          <a:endParaRPr lang="cs-CZ"/>
        </a:p>
      </dgm:t>
    </dgm:pt>
    <dgm:pt modelId="{6A8CB130-1FDE-4BB6-AE96-18EFE646E489}" type="sibTrans" cxnId="{57EE9652-0BC4-462E-9E6B-F080113BDA57}">
      <dgm:prSet/>
      <dgm:spPr/>
      <dgm:t>
        <a:bodyPr/>
        <a:lstStyle/>
        <a:p>
          <a:endParaRPr lang="cs-CZ"/>
        </a:p>
      </dgm:t>
    </dgm:pt>
    <dgm:pt modelId="{FF51A5D4-2445-49AC-BC39-6924263B2D28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5838D59D-3FE3-4D5A-91E2-ADD55055F492}" type="parTrans" cxnId="{5387198A-45FE-4EC7-BFCF-71A9B4CF866A}">
      <dgm:prSet/>
      <dgm:spPr/>
      <dgm:t>
        <a:bodyPr/>
        <a:lstStyle/>
        <a:p>
          <a:endParaRPr lang="cs-CZ"/>
        </a:p>
      </dgm:t>
    </dgm:pt>
    <dgm:pt modelId="{54EDA254-152D-4445-BEFC-E7F873FF749F}" type="sibTrans" cxnId="{5387198A-45FE-4EC7-BFCF-71A9B4CF866A}">
      <dgm:prSet/>
      <dgm:spPr/>
      <dgm:t>
        <a:bodyPr/>
        <a:lstStyle/>
        <a:p>
          <a:endParaRPr lang="cs-CZ"/>
        </a:p>
      </dgm:t>
    </dgm:pt>
    <dgm:pt modelId="{198C79C2-52AE-43C9-B510-45AFF877D933}">
      <dgm:prSet phldrT="[Text]"/>
      <dgm:spPr/>
      <dgm:t>
        <a:bodyPr/>
        <a:lstStyle/>
        <a:p>
          <a:r>
            <a:rPr lang="cs-CZ" dirty="0" err="1" smtClean="0"/>
            <a:t>brought</a:t>
          </a:r>
          <a:endParaRPr lang="cs-CZ" dirty="0"/>
        </a:p>
      </dgm:t>
    </dgm:pt>
    <dgm:pt modelId="{43CE0523-85F1-4324-8BEB-160B49464C61}" type="parTrans" cxnId="{04F599BA-A7A2-4B59-A379-71CA079CD695}">
      <dgm:prSet/>
      <dgm:spPr/>
      <dgm:t>
        <a:bodyPr/>
        <a:lstStyle/>
        <a:p>
          <a:endParaRPr lang="cs-CZ"/>
        </a:p>
      </dgm:t>
    </dgm:pt>
    <dgm:pt modelId="{BA79FABA-BAA7-4982-91F0-0FC6AE19FC9D}" type="sibTrans" cxnId="{04F599BA-A7A2-4B59-A379-71CA079CD695}">
      <dgm:prSet/>
      <dgm:spPr/>
      <dgm:t>
        <a:bodyPr/>
        <a:lstStyle/>
        <a:p>
          <a:endParaRPr lang="cs-CZ"/>
        </a:p>
      </dgm:t>
    </dgm:pt>
    <dgm:pt modelId="{8441EE60-1380-4F7D-B417-BD55770F38F1}" type="pres">
      <dgm:prSet presAssocID="{C48026AD-902D-4A4F-88B3-3B2137987FBC}" presName="Name0" presStyleCnt="0">
        <dgm:presLayoutVars>
          <dgm:dir/>
          <dgm:resizeHandles val="exact"/>
        </dgm:presLayoutVars>
      </dgm:prSet>
      <dgm:spPr/>
    </dgm:pt>
    <dgm:pt modelId="{E7B823E9-B6D0-4296-BA3E-7F07D55B3936}" type="pres">
      <dgm:prSet presAssocID="{8D981B5E-B700-4FD1-A7E3-62D6E83B9F8E}" presName="twoplus" presStyleLbl="node1" presStyleIdx="0" presStyleCnt="3" custRadScaleRad="100110" custRadScaleInc="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11128-E569-444B-BE0F-BF804B4FB72E}" type="pres">
      <dgm:prSet presAssocID="{FF51A5D4-2445-49AC-BC39-6924263B2D28}" presName="twoplus" presStyleLbl="node1" presStyleIdx="1" presStyleCnt="3" custRadScaleRad="100119" custRadScaleInc="-2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6C92A8-1765-4F10-B3C4-D9548887B214}" type="pres">
      <dgm:prSet presAssocID="{198C79C2-52AE-43C9-B510-45AFF877D933}" presName="twoplus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1FD762-4C89-43B8-914C-113457EEAD52}" type="presOf" srcId="{198C79C2-52AE-43C9-B510-45AFF877D933}" destId="{756C92A8-1765-4F10-B3C4-D9548887B214}" srcOrd="0" destOrd="0" presId="urn:diagrams.loki3.com/TabbedArc+Icon"/>
    <dgm:cxn modelId="{57EE9652-0BC4-462E-9E6B-F080113BDA57}" srcId="{C48026AD-902D-4A4F-88B3-3B2137987FBC}" destId="{8D981B5E-B700-4FD1-A7E3-62D6E83B9F8E}" srcOrd="0" destOrd="0" parTransId="{586557B9-D211-4A64-A2E9-22B43BAB7BD3}" sibTransId="{6A8CB130-1FDE-4BB6-AE96-18EFE646E489}"/>
    <dgm:cxn modelId="{58C9C557-8DE3-4273-BB93-CBD7394CB683}" type="presOf" srcId="{C48026AD-902D-4A4F-88B3-3B2137987FBC}" destId="{8441EE60-1380-4F7D-B417-BD55770F38F1}" srcOrd="0" destOrd="0" presId="urn:diagrams.loki3.com/TabbedArc+Icon"/>
    <dgm:cxn modelId="{5387198A-45FE-4EC7-BFCF-71A9B4CF866A}" srcId="{C48026AD-902D-4A4F-88B3-3B2137987FBC}" destId="{FF51A5D4-2445-49AC-BC39-6924263B2D28}" srcOrd="1" destOrd="0" parTransId="{5838D59D-3FE3-4D5A-91E2-ADD55055F492}" sibTransId="{54EDA254-152D-4445-BEFC-E7F873FF749F}"/>
    <dgm:cxn modelId="{04F599BA-A7A2-4B59-A379-71CA079CD695}" srcId="{C48026AD-902D-4A4F-88B3-3B2137987FBC}" destId="{198C79C2-52AE-43C9-B510-45AFF877D933}" srcOrd="2" destOrd="0" parTransId="{43CE0523-85F1-4324-8BEB-160B49464C61}" sibTransId="{BA79FABA-BAA7-4982-91F0-0FC6AE19FC9D}"/>
    <dgm:cxn modelId="{B68265CF-87F8-499A-8542-8CE2EF0C5BC3}" type="presOf" srcId="{FF51A5D4-2445-49AC-BC39-6924263B2D28}" destId="{B6111128-E569-444B-BE0F-BF804B4FB72E}" srcOrd="0" destOrd="0" presId="urn:diagrams.loki3.com/TabbedArc+Icon"/>
    <dgm:cxn modelId="{A29F2F4D-5863-4D1A-A398-36C1751640C0}" type="presOf" srcId="{8D981B5E-B700-4FD1-A7E3-62D6E83B9F8E}" destId="{E7B823E9-B6D0-4296-BA3E-7F07D55B3936}" srcOrd="0" destOrd="0" presId="urn:diagrams.loki3.com/TabbedArc+Icon"/>
    <dgm:cxn modelId="{D971DFA6-8BD9-4190-8582-A9A697BFA431}" type="presParOf" srcId="{8441EE60-1380-4F7D-B417-BD55770F38F1}" destId="{E7B823E9-B6D0-4296-BA3E-7F07D55B3936}" srcOrd="0" destOrd="0" presId="urn:diagrams.loki3.com/TabbedArc+Icon"/>
    <dgm:cxn modelId="{557D8F70-B8C3-4628-8241-0745DDB69518}" type="presParOf" srcId="{8441EE60-1380-4F7D-B417-BD55770F38F1}" destId="{B6111128-E569-444B-BE0F-BF804B4FB72E}" srcOrd="1" destOrd="0" presId="urn:diagrams.loki3.com/TabbedArc+Icon"/>
    <dgm:cxn modelId="{3A1F681D-72CB-48BD-AE38-65EE5BF4A9EB}" type="presParOf" srcId="{8441EE60-1380-4F7D-B417-BD55770F38F1}" destId="{756C92A8-1765-4F10-B3C4-D9548887B214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AF699A-4661-4895-AC57-291B85BB352E}" type="doc">
      <dgm:prSet loTypeId="urn:diagrams.loki3.com/TabbedArc+Icon" loCatId="officeonline" qsTypeId="urn:microsoft.com/office/officeart/2005/8/quickstyle/simple1" qsCatId="simple" csTypeId="urn:microsoft.com/office/officeart/2005/8/colors/accent1_2" csCatId="accent1" phldr="1"/>
      <dgm:spPr/>
    </dgm:pt>
    <dgm:pt modelId="{E5803B64-9A94-4B9A-97BB-2E3AB12C9502}">
      <dgm:prSet phldrT="[Text]" custT="1"/>
      <dgm:spPr/>
      <dgm:t>
        <a:bodyPr/>
        <a:lstStyle/>
        <a:p>
          <a:r>
            <a:rPr lang="cs-CZ" sz="1800" dirty="0" smtClean="0"/>
            <a:t>do</a:t>
          </a:r>
          <a:endParaRPr lang="cs-CZ" sz="1800" dirty="0"/>
        </a:p>
      </dgm:t>
    </dgm:pt>
    <dgm:pt modelId="{128B4F29-26E0-47B5-9EFD-941944BAA9F0}" type="parTrans" cxnId="{C9AFC130-B00F-4657-9BBF-BDFD2C4D2732}">
      <dgm:prSet/>
      <dgm:spPr/>
      <dgm:t>
        <a:bodyPr/>
        <a:lstStyle/>
        <a:p>
          <a:endParaRPr lang="cs-CZ" sz="1800"/>
        </a:p>
      </dgm:t>
    </dgm:pt>
    <dgm:pt modelId="{B1B7FB28-1292-4C65-AB90-A4DDB2126050}" type="sibTrans" cxnId="{C9AFC130-B00F-4657-9BBF-BDFD2C4D2732}">
      <dgm:prSet/>
      <dgm:spPr/>
      <dgm:t>
        <a:bodyPr/>
        <a:lstStyle/>
        <a:p>
          <a:endParaRPr lang="cs-CZ" sz="1800"/>
        </a:p>
      </dgm:t>
    </dgm:pt>
    <dgm:pt modelId="{761E5DBB-FE5B-42FD-B019-1A1219E05D2A}">
      <dgm:prSet phldrT="[Text]" custT="1"/>
      <dgm:spPr/>
      <dgm:t>
        <a:bodyPr/>
        <a:lstStyle/>
        <a:p>
          <a:r>
            <a:rPr lang="cs-CZ" sz="1800" dirty="0" smtClean="0"/>
            <a:t>?</a:t>
          </a:r>
          <a:endParaRPr lang="cs-CZ" sz="1800" dirty="0"/>
        </a:p>
      </dgm:t>
    </dgm:pt>
    <dgm:pt modelId="{2FEBA63B-E15F-47DB-83AA-86AE98204BB3}" type="parTrans" cxnId="{82B26727-CEC1-4598-8603-96F14070CCAB}">
      <dgm:prSet/>
      <dgm:spPr/>
      <dgm:t>
        <a:bodyPr/>
        <a:lstStyle/>
        <a:p>
          <a:endParaRPr lang="cs-CZ" sz="1800"/>
        </a:p>
      </dgm:t>
    </dgm:pt>
    <dgm:pt modelId="{AC6B5829-D121-4F6A-B026-258914E6ABCD}" type="sibTrans" cxnId="{82B26727-CEC1-4598-8603-96F14070CCAB}">
      <dgm:prSet/>
      <dgm:spPr/>
      <dgm:t>
        <a:bodyPr/>
        <a:lstStyle/>
        <a:p>
          <a:endParaRPr lang="cs-CZ" sz="1800"/>
        </a:p>
      </dgm:t>
    </dgm:pt>
    <dgm:pt modelId="{B40F148E-BE3F-4FDE-900B-8C2B53F1782F}">
      <dgm:prSet phldrT="[Text]" custT="1"/>
      <dgm:spPr/>
      <dgm:t>
        <a:bodyPr/>
        <a:lstStyle/>
        <a:p>
          <a:r>
            <a:rPr lang="cs-CZ" sz="1800" dirty="0" smtClean="0"/>
            <a:t>done</a:t>
          </a:r>
          <a:endParaRPr lang="cs-CZ" sz="1800" dirty="0"/>
        </a:p>
      </dgm:t>
    </dgm:pt>
    <dgm:pt modelId="{A5B1C934-DF57-4C84-ADC5-52ED5DB43F1E}" type="parTrans" cxnId="{CCFBA8A6-D65C-475A-B9B8-2008ECF43F9E}">
      <dgm:prSet/>
      <dgm:spPr/>
      <dgm:t>
        <a:bodyPr/>
        <a:lstStyle/>
        <a:p>
          <a:endParaRPr lang="cs-CZ" sz="1800"/>
        </a:p>
      </dgm:t>
    </dgm:pt>
    <dgm:pt modelId="{5ADB86CC-6B7C-42A2-B8CD-E5419CEA2B15}" type="sibTrans" cxnId="{CCFBA8A6-D65C-475A-B9B8-2008ECF43F9E}">
      <dgm:prSet/>
      <dgm:spPr/>
      <dgm:t>
        <a:bodyPr/>
        <a:lstStyle/>
        <a:p>
          <a:endParaRPr lang="cs-CZ" sz="1800"/>
        </a:p>
      </dgm:t>
    </dgm:pt>
    <dgm:pt modelId="{5870C2A5-53D8-45C8-AE3C-6BF9B6C7E7E3}" type="pres">
      <dgm:prSet presAssocID="{27AF699A-4661-4895-AC57-291B85BB352E}" presName="Name0" presStyleCnt="0">
        <dgm:presLayoutVars>
          <dgm:dir/>
          <dgm:resizeHandles val="exact"/>
        </dgm:presLayoutVars>
      </dgm:prSet>
      <dgm:spPr/>
    </dgm:pt>
    <dgm:pt modelId="{3B2B2389-0DBE-4BE6-84D9-8433C6DB847A}" type="pres">
      <dgm:prSet presAssocID="{E5803B64-9A94-4B9A-97BB-2E3AB12C9502}" presName="twoplus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100AED-6B85-48C9-8EF8-75BB204AF458}" type="pres">
      <dgm:prSet presAssocID="{761E5DBB-FE5B-42FD-B019-1A1219E05D2A}" presName="twoplus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C2312-9FCC-4FD8-92FF-7AD0F7EA8CE8}" type="pres">
      <dgm:prSet presAssocID="{B40F148E-BE3F-4FDE-900B-8C2B53F1782F}" presName="twoplus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9F3D7E-2600-4381-ACF9-5DF7552C9105}" type="presOf" srcId="{B40F148E-BE3F-4FDE-900B-8C2B53F1782F}" destId="{CB2C2312-9FCC-4FD8-92FF-7AD0F7EA8CE8}" srcOrd="0" destOrd="0" presId="urn:diagrams.loki3.com/TabbedArc+Icon"/>
    <dgm:cxn modelId="{DAC100C5-2B40-40F0-A163-E0B35A1F6C3D}" type="presOf" srcId="{761E5DBB-FE5B-42FD-B019-1A1219E05D2A}" destId="{81100AED-6B85-48C9-8EF8-75BB204AF458}" srcOrd="0" destOrd="0" presId="urn:diagrams.loki3.com/TabbedArc+Icon"/>
    <dgm:cxn modelId="{37124F09-94C7-4820-947D-D97B072175A2}" type="presOf" srcId="{E5803B64-9A94-4B9A-97BB-2E3AB12C9502}" destId="{3B2B2389-0DBE-4BE6-84D9-8433C6DB847A}" srcOrd="0" destOrd="0" presId="urn:diagrams.loki3.com/TabbedArc+Icon"/>
    <dgm:cxn modelId="{82B26727-CEC1-4598-8603-96F14070CCAB}" srcId="{27AF699A-4661-4895-AC57-291B85BB352E}" destId="{761E5DBB-FE5B-42FD-B019-1A1219E05D2A}" srcOrd="1" destOrd="0" parTransId="{2FEBA63B-E15F-47DB-83AA-86AE98204BB3}" sibTransId="{AC6B5829-D121-4F6A-B026-258914E6ABCD}"/>
    <dgm:cxn modelId="{C9AFC130-B00F-4657-9BBF-BDFD2C4D2732}" srcId="{27AF699A-4661-4895-AC57-291B85BB352E}" destId="{E5803B64-9A94-4B9A-97BB-2E3AB12C9502}" srcOrd="0" destOrd="0" parTransId="{128B4F29-26E0-47B5-9EFD-941944BAA9F0}" sibTransId="{B1B7FB28-1292-4C65-AB90-A4DDB2126050}"/>
    <dgm:cxn modelId="{CCFBA8A6-D65C-475A-B9B8-2008ECF43F9E}" srcId="{27AF699A-4661-4895-AC57-291B85BB352E}" destId="{B40F148E-BE3F-4FDE-900B-8C2B53F1782F}" srcOrd="2" destOrd="0" parTransId="{A5B1C934-DF57-4C84-ADC5-52ED5DB43F1E}" sibTransId="{5ADB86CC-6B7C-42A2-B8CD-E5419CEA2B15}"/>
    <dgm:cxn modelId="{CF022772-D544-4776-9690-E5C6D2FC0AA3}" type="presOf" srcId="{27AF699A-4661-4895-AC57-291B85BB352E}" destId="{5870C2A5-53D8-45C8-AE3C-6BF9B6C7E7E3}" srcOrd="0" destOrd="0" presId="urn:diagrams.loki3.com/TabbedArc+Icon"/>
    <dgm:cxn modelId="{82206E3D-CF5D-41CE-8AA5-B3C3B62E5A2E}" type="presParOf" srcId="{5870C2A5-53D8-45C8-AE3C-6BF9B6C7E7E3}" destId="{3B2B2389-0DBE-4BE6-84D9-8433C6DB847A}" srcOrd="0" destOrd="0" presId="urn:diagrams.loki3.com/TabbedArc+Icon"/>
    <dgm:cxn modelId="{CD857D63-5BAB-41BF-BBC2-D7209454A3CD}" type="presParOf" srcId="{5870C2A5-53D8-45C8-AE3C-6BF9B6C7E7E3}" destId="{81100AED-6B85-48C9-8EF8-75BB204AF458}" srcOrd="1" destOrd="0" presId="urn:diagrams.loki3.com/TabbedArc+Icon"/>
    <dgm:cxn modelId="{F96F3698-4982-4574-AA60-5C44B68243C4}" type="presParOf" srcId="{5870C2A5-53D8-45C8-AE3C-6BF9B6C7E7E3}" destId="{CB2C2312-9FCC-4FD8-92FF-7AD0F7EA8CE8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8026AD-902D-4A4F-88B3-3B2137987FBC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</dgm:pt>
    <dgm:pt modelId="{8D981B5E-B700-4FD1-A7E3-62D6E83B9F8E}">
      <dgm:prSet phldrT="[Text]"/>
      <dgm:spPr/>
      <dgm:t>
        <a:bodyPr/>
        <a:lstStyle/>
        <a:p>
          <a:r>
            <a:rPr lang="cs-CZ" dirty="0" err="1" smtClean="0"/>
            <a:t>bring</a:t>
          </a:r>
          <a:endParaRPr lang="cs-CZ" dirty="0"/>
        </a:p>
      </dgm:t>
    </dgm:pt>
    <dgm:pt modelId="{586557B9-D211-4A64-A2E9-22B43BAB7BD3}" type="parTrans" cxnId="{57EE9652-0BC4-462E-9E6B-F080113BDA57}">
      <dgm:prSet/>
      <dgm:spPr/>
      <dgm:t>
        <a:bodyPr/>
        <a:lstStyle/>
        <a:p>
          <a:endParaRPr lang="cs-CZ"/>
        </a:p>
      </dgm:t>
    </dgm:pt>
    <dgm:pt modelId="{6A8CB130-1FDE-4BB6-AE96-18EFE646E489}" type="sibTrans" cxnId="{57EE9652-0BC4-462E-9E6B-F080113BDA57}">
      <dgm:prSet/>
      <dgm:spPr/>
      <dgm:t>
        <a:bodyPr/>
        <a:lstStyle/>
        <a:p>
          <a:endParaRPr lang="cs-CZ"/>
        </a:p>
      </dgm:t>
    </dgm:pt>
    <dgm:pt modelId="{FF51A5D4-2445-49AC-BC39-6924263B2D28}">
      <dgm:prSet phldrT="[Text]"/>
      <dgm:spPr/>
      <dgm:t>
        <a:bodyPr/>
        <a:lstStyle/>
        <a:p>
          <a:r>
            <a:rPr lang="cs-CZ" dirty="0" err="1" smtClean="0"/>
            <a:t>brought</a:t>
          </a:r>
          <a:endParaRPr lang="cs-CZ" dirty="0"/>
        </a:p>
      </dgm:t>
    </dgm:pt>
    <dgm:pt modelId="{5838D59D-3FE3-4D5A-91E2-ADD55055F492}" type="parTrans" cxnId="{5387198A-45FE-4EC7-BFCF-71A9B4CF866A}">
      <dgm:prSet/>
      <dgm:spPr/>
      <dgm:t>
        <a:bodyPr/>
        <a:lstStyle/>
        <a:p>
          <a:endParaRPr lang="cs-CZ"/>
        </a:p>
      </dgm:t>
    </dgm:pt>
    <dgm:pt modelId="{54EDA254-152D-4445-BEFC-E7F873FF749F}" type="sibTrans" cxnId="{5387198A-45FE-4EC7-BFCF-71A9B4CF866A}">
      <dgm:prSet/>
      <dgm:spPr/>
      <dgm:t>
        <a:bodyPr/>
        <a:lstStyle/>
        <a:p>
          <a:endParaRPr lang="cs-CZ"/>
        </a:p>
      </dgm:t>
    </dgm:pt>
    <dgm:pt modelId="{198C79C2-52AE-43C9-B510-45AFF877D933}">
      <dgm:prSet phldrT="[Text]"/>
      <dgm:spPr/>
      <dgm:t>
        <a:bodyPr/>
        <a:lstStyle/>
        <a:p>
          <a:r>
            <a:rPr lang="cs-CZ" dirty="0" err="1" smtClean="0"/>
            <a:t>brought</a:t>
          </a:r>
          <a:endParaRPr lang="cs-CZ" dirty="0"/>
        </a:p>
      </dgm:t>
    </dgm:pt>
    <dgm:pt modelId="{43CE0523-85F1-4324-8BEB-160B49464C61}" type="parTrans" cxnId="{04F599BA-A7A2-4B59-A379-71CA079CD695}">
      <dgm:prSet/>
      <dgm:spPr/>
      <dgm:t>
        <a:bodyPr/>
        <a:lstStyle/>
        <a:p>
          <a:endParaRPr lang="cs-CZ"/>
        </a:p>
      </dgm:t>
    </dgm:pt>
    <dgm:pt modelId="{BA79FABA-BAA7-4982-91F0-0FC6AE19FC9D}" type="sibTrans" cxnId="{04F599BA-A7A2-4B59-A379-71CA079CD695}">
      <dgm:prSet/>
      <dgm:spPr/>
      <dgm:t>
        <a:bodyPr/>
        <a:lstStyle/>
        <a:p>
          <a:endParaRPr lang="cs-CZ"/>
        </a:p>
      </dgm:t>
    </dgm:pt>
    <dgm:pt modelId="{8441EE60-1380-4F7D-B417-BD55770F38F1}" type="pres">
      <dgm:prSet presAssocID="{C48026AD-902D-4A4F-88B3-3B2137987FBC}" presName="Name0" presStyleCnt="0">
        <dgm:presLayoutVars>
          <dgm:dir/>
          <dgm:resizeHandles val="exact"/>
        </dgm:presLayoutVars>
      </dgm:prSet>
      <dgm:spPr/>
    </dgm:pt>
    <dgm:pt modelId="{E7B823E9-B6D0-4296-BA3E-7F07D55B3936}" type="pres">
      <dgm:prSet presAssocID="{8D981B5E-B700-4FD1-A7E3-62D6E83B9F8E}" presName="twoplus" presStyleLbl="node1" presStyleIdx="0" presStyleCnt="3" custRadScaleRad="100110" custRadScaleInc="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11128-E569-444B-BE0F-BF804B4FB72E}" type="pres">
      <dgm:prSet presAssocID="{FF51A5D4-2445-49AC-BC39-6924263B2D28}" presName="twoplus" presStyleLbl="node1" presStyleIdx="1" presStyleCnt="3" custRadScaleRad="100119" custRadScaleInc="-2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6C92A8-1765-4F10-B3C4-D9548887B214}" type="pres">
      <dgm:prSet presAssocID="{198C79C2-52AE-43C9-B510-45AFF877D933}" presName="twoplus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0586BF-94EC-4E97-AFC1-2DA13CF44883}" type="presOf" srcId="{C48026AD-902D-4A4F-88B3-3B2137987FBC}" destId="{8441EE60-1380-4F7D-B417-BD55770F38F1}" srcOrd="0" destOrd="0" presId="urn:diagrams.loki3.com/TabbedArc+Icon"/>
    <dgm:cxn modelId="{57EE9652-0BC4-462E-9E6B-F080113BDA57}" srcId="{C48026AD-902D-4A4F-88B3-3B2137987FBC}" destId="{8D981B5E-B700-4FD1-A7E3-62D6E83B9F8E}" srcOrd="0" destOrd="0" parTransId="{586557B9-D211-4A64-A2E9-22B43BAB7BD3}" sibTransId="{6A8CB130-1FDE-4BB6-AE96-18EFE646E489}"/>
    <dgm:cxn modelId="{71F8850A-2CD7-468C-88E2-29790C9650DD}" type="presOf" srcId="{8D981B5E-B700-4FD1-A7E3-62D6E83B9F8E}" destId="{E7B823E9-B6D0-4296-BA3E-7F07D55B3936}" srcOrd="0" destOrd="0" presId="urn:diagrams.loki3.com/TabbedArc+Icon"/>
    <dgm:cxn modelId="{5387198A-45FE-4EC7-BFCF-71A9B4CF866A}" srcId="{C48026AD-902D-4A4F-88B3-3B2137987FBC}" destId="{FF51A5D4-2445-49AC-BC39-6924263B2D28}" srcOrd="1" destOrd="0" parTransId="{5838D59D-3FE3-4D5A-91E2-ADD55055F492}" sibTransId="{54EDA254-152D-4445-BEFC-E7F873FF749F}"/>
    <dgm:cxn modelId="{A4A88EB3-771A-41AD-89D7-0C6B78AB0EC3}" type="presOf" srcId="{198C79C2-52AE-43C9-B510-45AFF877D933}" destId="{756C92A8-1765-4F10-B3C4-D9548887B214}" srcOrd="0" destOrd="0" presId="urn:diagrams.loki3.com/TabbedArc+Icon"/>
    <dgm:cxn modelId="{04F599BA-A7A2-4B59-A379-71CA079CD695}" srcId="{C48026AD-902D-4A4F-88B3-3B2137987FBC}" destId="{198C79C2-52AE-43C9-B510-45AFF877D933}" srcOrd="2" destOrd="0" parTransId="{43CE0523-85F1-4324-8BEB-160B49464C61}" sibTransId="{BA79FABA-BAA7-4982-91F0-0FC6AE19FC9D}"/>
    <dgm:cxn modelId="{6DAD004A-EFBA-4C22-95F8-3A0C9C2C8D51}" type="presOf" srcId="{FF51A5D4-2445-49AC-BC39-6924263B2D28}" destId="{B6111128-E569-444B-BE0F-BF804B4FB72E}" srcOrd="0" destOrd="0" presId="urn:diagrams.loki3.com/TabbedArc+Icon"/>
    <dgm:cxn modelId="{8D8FF073-23EE-435D-8687-AD89E9A557AF}" type="presParOf" srcId="{8441EE60-1380-4F7D-B417-BD55770F38F1}" destId="{E7B823E9-B6D0-4296-BA3E-7F07D55B3936}" srcOrd="0" destOrd="0" presId="urn:diagrams.loki3.com/TabbedArc+Icon"/>
    <dgm:cxn modelId="{DC1C5B5D-A5BE-4DA2-8538-A5FF1B0F00F9}" type="presParOf" srcId="{8441EE60-1380-4F7D-B417-BD55770F38F1}" destId="{B6111128-E569-444B-BE0F-BF804B4FB72E}" srcOrd="1" destOrd="0" presId="urn:diagrams.loki3.com/TabbedArc+Icon"/>
    <dgm:cxn modelId="{5BFECFA6-E1FF-40CB-9D0B-1F2183EF2F02}" type="presParOf" srcId="{8441EE60-1380-4F7D-B417-BD55770F38F1}" destId="{756C92A8-1765-4F10-B3C4-D9548887B214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AF699A-4661-4895-AC57-291B85BB352E}" type="doc">
      <dgm:prSet loTypeId="urn:diagrams.loki3.com/TabbedArc+Icon" loCatId="officeonline" qsTypeId="urn:microsoft.com/office/officeart/2005/8/quickstyle/simple1" qsCatId="simple" csTypeId="urn:microsoft.com/office/officeart/2005/8/colors/accent1_2" csCatId="accent1" phldr="1"/>
      <dgm:spPr/>
    </dgm:pt>
    <dgm:pt modelId="{E5803B64-9A94-4B9A-97BB-2E3AB12C9502}">
      <dgm:prSet phldrT="[Text]" custT="1"/>
      <dgm:spPr/>
      <dgm:t>
        <a:bodyPr/>
        <a:lstStyle/>
        <a:p>
          <a:r>
            <a:rPr lang="cs-CZ" sz="1800" dirty="0" smtClean="0"/>
            <a:t>do</a:t>
          </a:r>
          <a:endParaRPr lang="cs-CZ" sz="1800" dirty="0"/>
        </a:p>
      </dgm:t>
    </dgm:pt>
    <dgm:pt modelId="{128B4F29-26E0-47B5-9EFD-941944BAA9F0}" type="parTrans" cxnId="{C9AFC130-B00F-4657-9BBF-BDFD2C4D2732}">
      <dgm:prSet/>
      <dgm:spPr/>
      <dgm:t>
        <a:bodyPr/>
        <a:lstStyle/>
        <a:p>
          <a:endParaRPr lang="cs-CZ" sz="1800"/>
        </a:p>
      </dgm:t>
    </dgm:pt>
    <dgm:pt modelId="{B1B7FB28-1292-4C65-AB90-A4DDB2126050}" type="sibTrans" cxnId="{C9AFC130-B00F-4657-9BBF-BDFD2C4D2732}">
      <dgm:prSet/>
      <dgm:spPr/>
      <dgm:t>
        <a:bodyPr/>
        <a:lstStyle/>
        <a:p>
          <a:endParaRPr lang="cs-CZ" sz="1800"/>
        </a:p>
      </dgm:t>
    </dgm:pt>
    <dgm:pt modelId="{761E5DBB-FE5B-42FD-B019-1A1219E05D2A}">
      <dgm:prSet phldrT="[Text]" custT="1"/>
      <dgm:spPr/>
      <dgm:t>
        <a:bodyPr/>
        <a:lstStyle/>
        <a:p>
          <a:r>
            <a:rPr lang="cs-CZ" sz="1800" dirty="0" err="1" smtClean="0"/>
            <a:t>did</a:t>
          </a:r>
          <a:endParaRPr lang="cs-CZ" sz="1800" dirty="0"/>
        </a:p>
      </dgm:t>
    </dgm:pt>
    <dgm:pt modelId="{2FEBA63B-E15F-47DB-83AA-86AE98204BB3}" type="parTrans" cxnId="{82B26727-CEC1-4598-8603-96F14070CCAB}">
      <dgm:prSet/>
      <dgm:spPr/>
      <dgm:t>
        <a:bodyPr/>
        <a:lstStyle/>
        <a:p>
          <a:endParaRPr lang="cs-CZ" sz="1800"/>
        </a:p>
      </dgm:t>
    </dgm:pt>
    <dgm:pt modelId="{AC6B5829-D121-4F6A-B026-258914E6ABCD}" type="sibTrans" cxnId="{82B26727-CEC1-4598-8603-96F14070CCAB}">
      <dgm:prSet/>
      <dgm:spPr/>
      <dgm:t>
        <a:bodyPr/>
        <a:lstStyle/>
        <a:p>
          <a:endParaRPr lang="cs-CZ" sz="1800"/>
        </a:p>
      </dgm:t>
    </dgm:pt>
    <dgm:pt modelId="{B40F148E-BE3F-4FDE-900B-8C2B53F1782F}">
      <dgm:prSet phldrT="[Text]" custT="1"/>
      <dgm:spPr/>
      <dgm:t>
        <a:bodyPr/>
        <a:lstStyle/>
        <a:p>
          <a:r>
            <a:rPr lang="cs-CZ" sz="1800" dirty="0" smtClean="0"/>
            <a:t>done</a:t>
          </a:r>
          <a:endParaRPr lang="cs-CZ" sz="1800" dirty="0"/>
        </a:p>
      </dgm:t>
    </dgm:pt>
    <dgm:pt modelId="{A5B1C934-DF57-4C84-ADC5-52ED5DB43F1E}" type="parTrans" cxnId="{CCFBA8A6-D65C-475A-B9B8-2008ECF43F9E}">
      <dgm:prSet/>
      <dgm:spPr/>
      <dgm:t>
        <a:bodyPr/>
        <a:lstStyle/>
        <a:p>
          <a:endParaRPr lang="cs-CZ" sz="1800"/>
        </a:p>
      </dgm:t>
    </dgm:pt>
    <dgm:pt modelId="{5ADB86CC-6B7C-42A2-B8CD-E5419CEA2B15}" type="sibTrans" cxnId="{CCFBA8A6-D65C-475A-B9B8-2008ECF43F9E}">
      <dgm:prSet/>
      <dgm:spPr/>
      <dgm:t>
        <a:bodyPr/>
        <a:lstStyle/>
        <a:p>
          <a:endParaRPr lang="cs-CZ" sz="1800"/>
        </a:p>
      </dgm:t>
    </dgm:pt>
    <dgm:pt modelId="{5870C2A5-53D8-45C8-AE3C-6BF9B6C7E7E3}" type="pres">
      <dgm:prSet presAssocID="{27AF699A-4661-4895-AC57-291B85BB352E}" presName="Name0" presStyleCnt="0">
        <dgm:presLayoutVars>
          <dgm:dir/>
          <dgm:resizeHandles val="exact"/>
        </dgm:presLayoutVars>
      </dgm:prSet>
      <dgm:spPr/>
    </dgm:pt>
    <dgm:pt modelId="{3B2B2389-0DBE-4BE6-84D9-8433C6DB847A}" type="pres">
      <dgm:prSet presAssocID="{E5803B64-9A94-4B9A-97BB-2E3AB12C9502}" presName="twoplus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100AED-6B85-48C9-8EF8-75BB204AF458}" type="pres">
      <dgm:prSet presAssocID="{761E5DBB-FE5B-42FD-B019-1A1219E05D2A}" presName="twoplus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C2312-9FCC-4FD8-92FF-7AD0F7EA8CE8}" type="pres">
      <dgm:prSet presAssocID="{B40F148E-BE3F-4FDE-900B-8C2B53F1782F}" presName="twoplus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52AA7B-29A2-4705-9260-13E96C43F9F7}" type="presOf" srcId="{761E5DBB-FE5B-42FD-B019-1A1219E05D2A}" destId="{81100AED-6B85-48C9-8EF8-75BB204AF458}" srcOrd="0" destOrd="0" presId="urn:diagrams.loki3.com/TabbedArc+Icon"/>
    <dgm:cxn modelId="{82B26727-CEC1-4598-8603-96F14070CCAB}" srcId="{27AF699A-4661-4895-AC57-291B85BB352E}" destId="{761E5DBB-FE5B-42FD-B019-1A1219E05D2A}" srcOrd="1" destOrd="0" parTransId="{2FEBA63B-E15F-47DB-83AA-86AE98204BB3}" sibTransId="{AC6B5829-D121-4F6A-B026-258914E6ABCD}"/>
    <dgm:cxn modelId="{785CF793-BF63-4780-A5B9-6DA9CFC4C759}" type="presOf" srcId="{E5803B64-9A94-4B9A-97BB-2E3AB12C9502}" destId="{3B2B2389-0DBE-4BE6-84D9-8433C6DB847A}" srcOrd="0" destOrd="0" presId="urn:diagrams.loki3.com/TabbedArc+Icon"/>
    <dgm:cxn modelId="{83C3CDB1-1E2D-4133-BB20-427A94F45B22}" type="presOf" srcId="{B40F148E-BE3F-4FDE-900B-8C2B53F1782F}" destId="{CB2C2312-9FCC-4FD8-92FF-7AD0F7EA8CE8}" srcOrd="0" destOrd="0" presId="urn:diagrams.loki3.com/TabbedArc+Icon"/>
    <dgm:cxn modelId="{C9AFC130-B00F-4657-9BBF-BDFD2C4D2732}" srcId="{27AF699A-4661-4895-AC57-291B85BB352E}" destId="{E5803B64-9A94-4B9A-97BB-2E3AB12C9502}" srcOrd="0" destOrd="0" parTransId="{128B4F29-26E0-47B5-9EFD-941944BAA9F0}" sibTransId="{B1B7FB28-1292-4C65-AB90-A4DDB2126050}"/>
    <dgm:cxn modelId="{776DF801-0A99-412E-AA79-CB4C8839D4D2}" type="presOf" srcId="{27AF699A-4661-4895-AC57-291B85BB352E}" destId="{5870C2A5-53D8-45C8-AE3C-6BF9B6C7E7E3}" srcOrd="0" destOrd="0" presId="urn:diagrams.loki3.com/TabbedArc+Icon"/>
    <dgm:cxn modelId="{CCFBA8A6-D65C-475A-B9B8-2008ECF43F9E}" srcId="{27AF699A-4661-4895-AC57-291B85BB352E}" destId="{B40F148E-BE3F-4FDE-900B-8C2B53F1782F}" srcOrd="2" destOrd="0" parTransId="{A5B1C934-DF57-4C84-ADC5-52ED5DB43F1E}" sibTransId="{5ADB86CC-6B7C-42A2-B8CD-E5419CEA2B15}"/>
    <dgm:cxn modelId="{BE733AA4-B51E-4209-8C0F-97181234585F}" type="presParOf" srcId="{5870C2A5-53D8-45C8-AE3C-6BF9B6C7E7E3}" destId="{3B2B2389-0DBE-4BE6-84D9-8433C6DB847A}" srcOrd="0" destOrd="0" presId="urn:diagrams.loki3.com/TabbedArc+Icon"/>
    <dgm:cxn modelId="{F0717D9D-1A09-4561-8FFD-8A88AA7848DD}" type="presParOf" srcId="{5870C2A5-53D8-45C8-AE3C-6BF9B6C7E7E3}" destId="{81100AED-6B85-48C9-8EF8-75BB204AF458}" srcOrd="1" destOrd="0" presId="urn:diagrams.loki3.com/TabbedArc+Icon"/>
    <dgm:cxn modelId="{B80FB95D-AE47-4B4C-8504-D8326B551952}" type="presParOf" srcId="{5870C2A5-53D8-45C8-AE3C-6BF9B6C7E7E3}" destId="{CB2C2312-9FCC-4FD8-92FF-7AD0F7EA8CE8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0D2E5C-276C-4B3A-B5FE-7BCD21C6C7AE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530F3-8FFF-4C91-92CF-A2CB5919BD74}">
      <dsp:nvSpPr>
        <dsp:cNvPr id="0" name=""/>
        <dsp:cNvSpPr/>
      </dsp:nvSpPr>
      <dsp:spPr>
        <a:xfrm>
          <a:off x="72007" y="1152127"/>
          <a:ext cx="1860351" cy="162560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 infinitiv</a:t>
          </a:r>
          <a:endParaRPr lang="cs-CZ" sz="2800" kern="1200" dirty="0">
            <a:latin typeface="Algerian" pitchFamily="82" charset="0"/>
          </a:endParaRPr>
        </a:p>
      </dsp:txBody>
      <dsp:txXfrm>
        <a:off x="72007" y="1152127"/>
        <a:ext cx="1860351" cy="1625600"/>
      </dsp:txXfrm>
    </dsp:sp>
    <dsp:sp modelId="{E5A2C544-2873-4932-BBE4-EC8E7C149E30}">
      <dsp:nvSpPr>
        <dsp:cNvPr id="0" name=""/>
        <dsp:cNvSpPr/>
      </dsp:nvSpPr>
      <dsp:spPr>
        <a:xfrm>
          <a:off x="1986482" y="792081"/>
          <a:ext cx="2182062" cy="2448267"/>
        </a:xfrm>
        <a:prstGeom prst="roundRect">
          <a:avLst/>
        </a:prstGeom>
        <a:solidFill>
          <a:schemeClr val="accent1">
            <a:shade val="50000"/>
            <a:hueOff val="139653"/>
            <a:satOff val="-2665"/>
            <a:lumOff val="27211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Minulý čas</a:t>
          </a:r>
          <a:endParaRPr lang="cs-CZ" sz="2800" kern="1200" dirty="0">
            <a:latin typeface="Algerian" pitchFamily="82" charset="0"/>
          </a:endParaRPr>
        </a:p>
      </dsp:txBody>
      <dsp:txXfrm>
        <a:off x="1986482" y="792081"/>
        <a:ext cx="2182062" cy="2448267"/>
      </dsp:txXfrm>
    </dsp:sp>
    <dsp:sp modelId="{55138476-91B4-42E7-87FA-F3A036B8A822}">
      <dsp:nvSpPr>
        <dsp:cNvPr id="0" name=""/>
        <dsp:cNvSpPr/>
      </dsp:nvSpPr>
      <dsp:spPr>
        <a:xfrm>
          <a:off x="4235648" y="1224141"/>
          <a:ext cx="1860351" cy="1625600"/>
        </a:xfrm>
        <a:prstGeom prst="roundRect">
          <a:avLst/>
        </a:prstGeom>
        <a:solidFill>
          <a:schemeClr val="accent1">
            <a:shade val="50000"/>
            <a:hueOff val="139653"/>
            <a:satOff val="-2665"/>
            <a:lumOff val="27211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Příčestí trpné</a:t>
          </a:r>
          <a:endParaRPr lang="cs-CZ" sz="2800" kern="1200" dirty="0">
            <a:latin typeface="Algerian" pitchFamily="82" charset="0"/>
          </a:endParaRPr>
        </a:p>
      </dsp:txBody>
      <dsp:txXfrm>
        <a:off x="4235648" y="1224141"/>
        <a:ext cx="1860351" cy="16256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0D2E5C-276C-4B3A-B5FE-7BCD21C6C7AE}">
      <dsp:nvSpPr>
        <dsp:cNvPr id="0" name=""/>
        <dsp:cNvSpPr/>
      </dsp:nvSpPr>
      <dsp:spPr>
        <a:xfrm>
          <a:off x="584816" y="0"/>
          <a:ext cx="6627919" cy="4165923"/>
        </a:xfrm>
        <a:prstGeom prst="rightArrow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530F3-8FFF-4C91-92CF-A2CB5919BD74}">
      <dsp:nvSpPr>
        <dsp:cNvPr id="0" name=""/>
        <dsp:cNvSpPr/>
      </dsp:nvSpPr>
      <dsp:spPr>
        <a:xfrm>
          <a:off x="154975" y="1181022"/>
          <a:ext cx="2339265" cy="1666369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 infinitive</a:t>
          </a:r>
          <a:endParaRPr lang="cs-CZ" sz="2800" kern="1200" dirty="0">
            <a:latin typeface="Algerian" pitchFamily="82" charset="0"/>
          </a:endParaRPr>
        </a:p>
      </dsp:txBody>
      <dsp:txXfrm>
        <a:off x="154975" y="1181022"/>
        <a:ext cx="2339265" cy="1666369"/>
      </dsp:txXfrm>
    </dsp:sp>
    <dsp:sp modelId="{E5A2C544-2873-4932-BBE4-EC8E7C149E30}">
      <dsp:nvSpPr>
        <dsp:cNvPr id="0" name=""/>
        <dsp:cNvSpPr/>
      </dsp:nvSpPr>
      <dsp:spPr>
        <a:xfrm>
          <a:off x="2472114" y="720079"/>
          <a:ext cx="2743794" cy="2509668"/>
        </a:xfrm>
        <a:prstGeom prst="roundRect">
          <a:avLst/>
        </a:prstGeom>
        <a:solidFill>
          <a:schemeClr val="accent1">
            <a:shade val="50000"/>
            <a:hueOff val="139653"/>
            <a:satOff val="-2665"/>
            <a:lumOff val="27211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Past tense</a:t>
          </a:r>
          <a:endParaRPr lang="cs-CZ" sz="2800" kern="1200" dirty="0">
            <a:latin typeface="Algerian" pitchFamily="82" charset="0"/>
          </a:endParaRPr>
        </a:p>
      </dsp:txBody>
      <dsp:txXfrm>
        <a:off x="2472114" y="720079"/>
        <a:ext cx="2743794" cy="2509668"/>
      </dsp:txXfrm>
    </dsp:sp>
    <dsp:sp modelId="{55138476-91B4-42E7-87FA-F3A036B8A822}">
      <dsp:nvSpPr>
        <dsp:cNvPr id="0" name=""/>
        <dsp:cNvSpPr/>
      </dsp:nvSpPr>
      <dsp:spPr>
        <a:xfrm>
          <a:off x="5415353" y="1254842"/>
          <a:ext cx="2339265" cy="1666369"/>
        </a:xfrm>
        <a:prstGeom prst="roundRect">
          <a:avLst/>
        </a:prstGeom>
        <a:solidFill>
          <a:schemeClr val="accent1">
            <a:shade val="50000"/>
            <a:hueOff val="139653"/>
            <a:satOff val="-2665"/>
            <a:lumOff val="27211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lgerian" pitchFamily="82" charset="0"/>
            </a:rPr>
            <a:t>Past </a:t>
          </a:r>
          <a:r>
            <a:rPr lang="cs-CZ" sz="2800" kern="1200" dirty="0" err="1" smtClean="0">
              <a:latin typeface="Algerian" pitchFamily="82" charset="0"/>
            </a:rPr>
            <a:t>participle</a:t>
          </a:r>
          <a:endParaRPr lang="cs-CZ" sz="2800" kern="1200" dirty="0">
            <a:latin typeface="Algerian" pitchFamily="82" charset="0"/>
          </a:endParaRPr>
        </a:p>
      </dsp:txBody>
      <dsp:txXfrm>
        <a:off x="5415353" y="1254842"/>
        <a:ext cx="2339265" cy="166636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7B823E9-B6D0-4296-BA3E-7F07D55B3936}">
      <dsp:nvSpPr>
        <dsp:cNvPr id="0" name=""/>
        <dsp:cNvSpPr/>
      </dsp:nvSpPr>
      <dsp:spPr>
        <a:xfrm rot="19200000">
          <a:off x="989986" y="428911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bring</a:t>
          </a:r>
          <a:endParaRPr lang="cs-CZ" sz="1800" kern="1200" dirty="0"/>
        </a:p>
      </dsp:txBody>
      <dsp:txXfrm rot="19200000">
        <a:off x="989986" y="428911"/>
        <a:ext cx="1046893" cy="680480"/>
      </dsp:txXfrm>
    </dsp:sp>
    <dsp:sp modelId="{B6111128-E569-444B-BE0F-BF804B4FB72E}">
      <dsp:nvSpPr>
        <dsp:cNvPr id="0" name=""/>
        <dsp:cNvSpPr/>
      </dsp:nvSpPr>
      <dsp:spPr>
        <a:xfrm>
          <a:off x="2088223" y="0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?</a:t>
          </a:r>
          <a:endParaRPr lang="cs-CZ" sz="1800" kern="1200" dirty="0"/>
        </a:p>
      </dsp:txBody>
      <dsp:txXfrm>
        <a:off x="2088223" y="0"/>
        <a:ext cx="1046893" cy="680480"/>
      </dsp:txXfrm>
    </dsp:sp>
    <dsp:sp modelId="{756C92A8-1765-4F10-B3C4-D9548887B214}">
      <dsp:nvSpPr>
        <dsp:cNvPr id="0" name=""/>
        <dsp:cNvSpPr/>
      </dsp:nvSpPr>
      <dsp:spPr>
        <a:xfrm rot="2400000">
          <a:off x="3364759" y="432434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brought</a:t>
          </a:r>
          <a:endParaRPr lang="cs-CZ" sz="1800" kern="1200" dirty="0"/>
        </a:p>
      </dsp:txBody>
      <dsp:txXfrm rot="2400000">
        <a:off x="3364759" y="432434"/>
        <a:ext cx="1046893" cy="68048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B2B2389-0DBE-4BE6-84D9-8433C6DB847A}">
      <dsp:nvSpPr>
        <dsp:cNvPr id="0" name=""/>
        <dsp:cNvSpPr/>
      </dsp:nvSpPr>
      <dsp:spPr>
        <a:xfrm rot="19200000">
          <a:off x="424392" y="34139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</a:t>
          </a:r>
          <a:endParaRPr lang="cs-CZ" sz="1800" kern="1200" dirty="0"/>
        </a:p>
      </dsp:txBody>
      <dsp:txXfrm rot="19200000">
        <a:off x="424392" y="341398"/>
        <a:ext cx="828177" cy="538315"/>
      </dsp:txXfrm>
    </dsp:sp>
    <dsp:sp modelId="{81100AED-6B85-48C9-8EF8-75BB204AF458}">
      <dsp:nvSpPr>
        <dsp:cNvPr id="0" name=""/>
        <dsp:cNvSpPr/>
      </dsp:nvSpPr>
      <dsp:spPr>
        <a:xfrm>
          <a:off x="1361939" y="15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?</a:t>
          </a:r>
          <a:endParaRPr lang="cs-CZ" sz="1800" kern="1200" dirty="0"/>
        </a:p>
      </dsp:txBody>
      <dsp:txXfrm>
        <a:off x="1361939" y="158"/>
        <a:ext cx="828177" cy="538315"/>
      </dsp:txXfrm>
    </dsp:sp>
    <dsp:sp modelId="{CB2C2312-9FCC-4FD8-92FF-7AD0F7EA8CE8}">
      <dsp:nvSpPr>
        <dsp:cNvPr id="0" name=""/>
        <dsp:cNvSpPr/>
      </dsp:nvSpPr>
      <dsp:spPr>
        <a:xfrm rot="2400000">
          <a:off x="2299486" y="34139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done</a:t>
          </a:r>
          <a:endParaRPr lang="cs-CZ" sz="1800" kern="1200" dirty="0"/>
        </a:p>
      </dsp:txBody>
      <dsp:txXfrm rot="2400000">
        <a:off x="2299486" y="341398"/>
        <a:ext cx="828177" cy="538315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7B823E9-B6D0-4296-BA3E-7F07D55B3936}">
      <dsp:nvSpPr>
        <dsp:cNvPr id="0" name=""/>
        <dsp:cNvSpPr/>
      </dsp:nvSpPr>
      <dsp:spPr>
        <a:xfrm rot="19200000">
          <a:off x="989986" y="428911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bring</a:t>
          </a:r>
          <a:endParaRPr lang="cs-CZ" sz="1800" kern="1200" dirty="0"/>
        </a:p>
      </dsp:txBody>
      <dsp:txXfrm rot="19200000">
        <a:off x="989986" y="428911"/>
        <a:ext cx="1046893" cy="680480"/>
      </dsp:txXfrm>
    </dsp:sp>
    <dsp:sp modelId="{B6111128-E569-444B-BE0F-BF804B4FB72E}">
      <dsp:nvSpPr>
        <dsp:cNvPr id="0" name=""/>
        <dsp:cNvSpPr/>
      </dsp:nvSpPr>
      <dsp:spPr>
        <a:xfrm>
          <a:off x="2088223" y="0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brought</a:t>
          </a:r>
          <a:endParaRPr lang="cs-CZ" sz="1800" kern="1200" dirty="0"/>
        </a:p>
      </dsp:txBody>
      <dsp:txXfrm>
        <a:off x="2088223" y="0"/>
        <a:ext cx="1046893" cy="680480"/>
      </dsp:txXfrm>
    </dsp:sp>
    <dsp:sp modelId="{756C92A8-1765-4F10-B3C4-D9548887B214}">
      <dsp:nvSpPr>
        <dsp:cNvPr id="0" name=""/>
        <dsp:cNvSpPr/>
      </dsp:nvSpPr>
      <dsp:spPr>
        <a:xfrm rot="2400000">
          <a:off x="3364759" y="432434"/>
          <a:ext cx="1046893" cy="680480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brought</a:t>
          </a:r>
          <a:endParaRPr lang="cs-CZ" sz="1800" kern="1200" dirty="0"/>
        </a:p>
      </dsp:txBody>
      <dsp:txXfrm rot="2400000">
        <a:off x="3364759" y="432434"/>
        <a:ext cx="1046893" cy="68048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B2B2389-0DBE-4BE6-84D9-8433C6DB847A}">
      <dsp:nvSpPr>
        <dsp:cNvPr id="0" name=""/>
        <dsp:cNvSpPr/>
      </dsp:nvSpPr>
      <dsp:spPr>
        <a:xfrm rot="19200000">
          <a:off x="424392" y="34139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</a:t>
          </a:r>
          <a:endParaRPr lang="cs-CZ" sz="1800" kern="1200" dirty="0"/>
        </a:p>
      </dsp:txBody>
      <dsp:txXfrm rot="19200000">
        <a:off x="424392" y="341398"/>
        <a:ext cx="828177" cy="538315"/>
      </dsp:txXfrm>
    </dsp:sp>
    <dsp:sp modelId="{81100AED-6B85-48C9-8EF8-75BB204AF458}">
      <dsp:nvSpPr>
        <dsp:cNvPr id="0" name=""/>
        <dsp:cNvSpPr/>
      </dsp:nvSpPr>
      <dsp:spPr>
        <a:xfrm>
          <a:off x="1361939" y="15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did</a:t>
          </a:r>
          <a:endParaRPr lang="cs-CZ" sz="1800" kern="1200" dirty="0"/>
        </a:p>
      </dsp:txBody>
      <dsp:txXfrm>
        <a:off x="1361939" y="158"/>
        <a:ext cx="828177" cy="538315"/>
      </dsp:txXfrm>
    </dsp:sp>
    <dsp:sp modelId="{CB2C2312-9FCC-4FD8-92FF-7AD0F7EA8CE8}">
      <dsp:nvSpPr>
        <dsp:cNvPr id="0" name=""/>
        <dsp:cNvSpPr/>
      </dsp:nvSpPr>
      <dsp:spPr>
        <a:xfrm rot="2400000">
          <a:off x="2299486" y="341398"/>
          <a:ext cx="828177" cy="53831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22860" rIns="6858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done</a:t>
          </a:r>
          <a:endParaRPr lang="cs-CZ" sz="1800" kern="1200" dirty="0"/>
        </a:p>
      </dsp:txBody>
      <dsp:txXfrm rot="2400000">
        <a:off x="2299486" y="341398"/>
        <a:ext cx="828177" cy="538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89F9C4F-B486-4CFB-BA44-BE03454042E0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FD0980A-8F6E-45A4-9AED-1D73F9066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38384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FC7320-FF73-4F5D-87EE-0FA69ABB61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595F32-FB34-44D4-A406-D7DF019676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A0DC8A-63FC-4795-BFBF-EF4B81376D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54F61F-A62E-48BD-B9B1-48F2F93BEF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1562E6-628B-41D0-8BEE-7BE75423AD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B5DCB0-B309-4052-B74C-F10913119B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3517D-4F62-400C-B990-AABF8FC3172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01824E-3784-471D-8360-BCCC2C81C3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08CD9C-2BC3-416C-9FFC-100AE2C59F3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9F54E4-AB0B-4ECA-A5BD-E2867C3816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9C760F-6078-4013-9612-BD29DAEAB7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550B6AAD-517F-42DA-BE44-98A1E45520F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14517748"/>
              </p:ext>
            </p:extLst>
          </p:nvPr>
        </p:nvGraphicFramePr>
        <p:xfrm>
          <a:off x="1665288" y="2414588"/>
          <a:ext cx="5813425" cy="282624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VY_22_INOVACE_2238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Nepravidelná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Nepravidelná slovesa - opakování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9.ročník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slouží k procvičení nepravidelných tvarů anglických sloves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(minulý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čas a příčestí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trpné) a k fixaci jeho užití ve větách.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ovládají všechny tvary anglických nepravidelných sloves, užívají je ve větách i v souvislém písemném projevu.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latin typeface="Algerian" pitchFamily="82" charset="0"/>
                <a:ea typeface="Verdana" pitchFamily="34" charset="0"/>
                <a:cs typeface="Verdana" pitchFamily="34" charset="0"/>
              </a:rPr>
              <a:t>Nepravidelné tvary anglických sloves</a:t>
            </a:r>
            <a:endParaRPr lang="cs-CZ" sz="4800" b="1" dirty="0">
              <a:latin typeface="Algerian" pitchFamily="82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673604774"/>
              </p:ext>
            </p:extLst>
          </p:nvPr>
        </p:nvGraphicFramePr>
        <p:xfrm>
          <a:off x="1259632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8" name="Picture 2" descr="C:\Users\ZSTREBON\AppData\Local\Microsoft\Windows\Temporary Internet Files\Content.IE5\4ZR9VBDC\MC9002170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25144"/>
            <a:ext cx="1813255" cy="160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836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sz="4800" dirty="0" err="1" smtClean="0">
                <a:latin typeface="Algerian" pitchFamily="82" charset="0"/>
              </a:rPr>
              <a:t>Irregular</a:t>
            </a:r>
            <a:r>
              <a:rPr lang="cs-CZ" sz="4800" dirty="0" smtClean="0">
                <a:latin typeface="Algerian" pitchFamily="82" charset="0"/>
              </a:rPr>
              <a:t>  </a:t>
            </a:r>
            <a:r>
              <a:rPr lang="cs-CZ" sz="4800" dirty="0" err="1" smtClean="0">
                <a:latin typeface="Algerian" pitchFamily="82" charset="0"/>
              </a:rPr>
              <a:t>verbs</a:t>
            </a:r>
            <a:r>
              <a:rPr lang="cs-CZ" sz="4800" dirty="0" smtClean="0">
                <a:latin typeface="Algerian" pitchFamily="82" charset="0"/>
              </a:rPr>
              <a:t/>
            </a:r>
            <a:br>
              <a:rPr lang="cs-CZ" sz="4800" dirty="0" smtClean="0">
                <a:latin typeface="Algerian" pitchFamily="82" charset="0"/>
              </a:rPr>
            </a:br>
            <a:endParaRPr lang="cs-CZ" sz="4800" dirty="0" smtClean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84721387"/>
              </p:ext>
            </p:extLst>
          </p:nvPr>
        </p:nvGraphicFramePr>
        <p:xfrm>
          <a:off x="755576" y="1628800"/>
          <a:ext cx="7797552" cy="4165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>
                <a:latin typeface="Algerian" pitchFamily="82" charset="0"/>
              </a:rPr>
              <a:t>Doplň do tabulky správné tvary </a:t>
            </a:r>
            <a:endParaRPr lang="cs-CZ" dirty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08892454"/>
              </p:ext>
            </p:extLst>
          </p:nvPr>
        </p:nvGraphicFramePr>
        <p:xfrm>
          <a:off x="395536" y="2708920"/>
          <a:ext cx="82296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360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Český</a:t>
                      </a:r>
                      <a:r>
                        <a:rPr lang="cs-CZ" baseline="0" dirty="0" smtClean="0">
                          <a:latin typeface="+mn-lt"/>
                        </a:rPr>
                        <a:t> tvar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Anglický infinitiv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Minulý</a:t>
                      </a:r>
                      <a:r>
                        <a:rPr lang="cs-CZ" baseline="0" dirty="0" smtClean="0">
                          <a:latin typeface="+mn-lt"/>
                        </a:rPr>
                        <a:t> čas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Příčestí</a:t>
                      </a:r>
                      <a:r>
                        <a:rPr lang="cs-CZ" baseline="0" dirty="0" smtClean="0">
                          <a:latin typeface="+mn-lt"/>
                        </a:rPr>
                        <a:t> trpné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spát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broke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build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written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plavat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meet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</a:rPr>
                        <a:t>been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8117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>
              <a:latin typeface="Algerian" pitchFamily="82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51501064"/>
              </p:ext>
            </p:extLst>
          </p:nvPr>
        </p:nvGraphicFramePr>
        <p:xfrm>
          <a:off x="539552" y="2132856"/>
          <a:ext cx="82296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360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Český</a:t>
                      </a:r>
                      <a:r>
                        <a:rPr lang="cs-CZ" baseline="0" dirty="0" smtClean="0">
                          <a:latin typeface="+mn-lt"/>
                        </a:rPr>
                        <a:t> tvar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Anglický infinitiv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Minulý</a:t>
                      </a:r>
                      <a:r>
                        <a:rPr lang="cs-CZ" baseline="0" dirty="0" smtClean="0">
                          <a:latin typeface="+mn-lt"/>
                        </a:rPr>
                        <a:t> čas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n-lt"/>
                        </a:rPr>
                        <a:t>Příčestí</a:t>
                      </a:r>
                      <a:r>
                        <a:rPr lang="cs-CZ" baseline="0" dirty="0" smtClean="0">
                          <a:latin typeface="+mn-lt"/>
                        </a:rPr>
                        <a:t> trpné</a:t>
                      </a:r>
                      <a:endParaRPr lang="cs-CZ" dirty="0"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spát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sleep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slept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slept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zlomit, rozbít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break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broke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broken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stavět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build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built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built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psát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write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wrote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written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plavat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swim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swam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swum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 seznámit se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meet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met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met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být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was</a:t>
                      </a:r>
                      <a:r>
                        <a:rPr lang="cs-CZ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, </a:t>
                      </a:r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were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+mn-lt"/>
                        </a:rPr>
                        <a:t>been</a:t>
                      </a:r>
                      <a:endParaRPr lang="cs-CZ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8862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Algerian" pitchFamily="82" charset="0"/>
              </a:rPr>
              <a:t>2. </a:t>
            </a:r>
            <a:r>
              <a:rPr lang="cs-CZ" sz="4800" dirty="0" err="1" smtClean="0">
                <a:latin typeface="Algerian" pitchFamily="82" charset="0"/>
              </a:rPr>
              <a:t>DoplŇ</a:t>
            </a:r>
            <a:r>
              <a:rPr lang="cs-CZ" sz="4800" dirty="0" smtClean="0">
                <a:latin typeface="Algerian" pitchFamily="82" charset="0"/>
              </a:rPr>
              <a:t> chybějící tvar a použij ve větě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83533392"/>
              </p:ext>
            </p:extLst>
          </p:nvPr>
        </p:nvGraphicFramePr>
        <p:xfrm>
          <a:off x="539552" y="1916832"/>
          <a:ext cx="5400600" cy="111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850569816"/>
              </p:ext>
            </p:extLst>
          </p:nvPr>
        </p:nvGraphicFramePr>
        <p:xfrm>
          <a:off x="1524000" y="4581128"/>
          <a:ext cx="3552056" cy="879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95936" y="357301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Mary …………. her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new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 laptop to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school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594928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Steve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  …………. his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homework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yesterday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3" grpId="0">
        <p:bldAsOne/>
      </p:bldGraphic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Algerian" pitchFamily="82" charset="0"/>
              </a:rPr>
              <a:t>Správné Řešení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712357481"/>
              </p:ext>
            </p:extLst>
          </p:nvPr>
        </p:nvGraphicFramePr>
        <p:xfrm>
          <a:off x="539552" y="1916832"/>
          <a:ext cx="5400600" cy="1112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241893069"/>
              </p:ext>
            </p:extLst>
          </p:nvPr>
        </p:nvGraphicFramePr>
        <p:xfrm>
          <a:off x="1524000" y="4581128"/>
          <a:ext cx="3552056" cy="879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563888" y="3539683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Mary </a:t>
            </a:r>
            <a:r>
              <a:rPr lang="cs-CZ" dirty="0" smtClean="0">
                <a:solidFill>
                  <a:srgbClr val="FF0000"/>
                </a:solidFill>
                <a:latin typeface="Palatino Linotype"/>
              </a:rPr>
              <a:t>BROUGHT</a:t>
            </a:r>
            <a:r>
              <a:rPr lang="cs-CZ" dirty="0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 her </a:t>
            </a:r>
            <a:r>
              <a:rPr lang="cs-CZ" dirty="0" err="1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new</a:t>
            </a:r>
            <a:r>
              <a:rPr lang="cs-CZ" dirty="0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 laptop to </a:t>
            </a:r>
            <a:r>
              <a:rPr lang="cs-CZ" dirty="0" err="1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school</a:t>
            </a:r>
            <a:r>
              <a:rPr lang="cs-CZ" dirty="0" smtClean="0">
                <a:solidFill>
                  <a:srgbClr val="2F5897">
                    <a:lumMod val="60000"/>
                    <a:lumOff val="40000"/>
                  </a:srgbClr>
                </a:solidFill>
                <a:latin typeface="Palatino Linotype"/>
              </a:rPr>
              <a:t>.</a:t>
            </a:r>
            <a:endParaRPr lang="cs-CZ" dirty="0">
              <a:solidFill>
                <a:srgbClr val="2F5897">
                  <a:lumMod val="60000"/>
                  <a:lumOff val="40000"/>
                </a:srgbClr>
              </a:solidFill>
              <a:latin typeface="Palatino Linotype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594928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Steve</a:t>
            </a:r>
            <a:r>
              <a:rPr lang="cs-CZ" dirty="0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  </a:t>
            </a:r>
            <a:r>
              <a:rPr lang="cs-CZ" dirty="0" smtClean="0">
                <a:solidFill>
                  <a:srgbClr val="FF0000"/>
                </a:solidFill>
                <a:latin typeface="Palatino Linotype"/>
              </a:rPr>
              <a:t>DID</a:t>
            </a:r>
            <a:r>
              <a:rPr lang="cs-CZ" dirty="0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 his </a:t>
            </a:r>
            <a:r>
              <a:rPr lang="cs-CZ" dirty="0" err="1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homework</a:t>
            </a:r>
            <a:r>
              <a:rPr lang="cs-CZ" dirty="0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 </a:t>
            </a:r>
            <a:r>
              <a:rPr lang="cs-CZ" dirty="0" err="1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yesterday</a:t>
            </a:r>
            <a:r>
              <a:rPr lang="cs-CZ" dirty="0" smtClean="0">
                <a:solidFill>
                  <a:srgbClr val="6076B4">
                    <a:lumMod val="60000"/>
                    <a:lumOff val="40000"/>
                  </a:srgbClr>
                </a:solidFill>
                <a:latin typeface="Palatino Linotype"/>
              </a:rPr>
              <a:t>.</a:t>
            </a:r>
            <a:endParaRPr lang="cs-CZ" dirty="0">
              <a:solidFill>
                <a:srgbClr val="2F5897">
                  <a:lumMod val="60000"/>
                  <a:lumOff val="40000"/>
                </a:srgbClr>
              </a:solidFill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20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Graphic spid="3" grpId="0">
        <p:bldAsOne/>
      </p:bldGraphic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3. Oprav chyby v následujících větách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My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brother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didn´t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played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football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yesterday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didn´t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seen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you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in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cinema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on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Friday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Jacke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broken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her leg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weekend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Did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your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friends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knew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about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test?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096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Správné Řešení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My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brother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didn´t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play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football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yesterday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We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didn´t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see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you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in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cinema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on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Friday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Jacke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broke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her leg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at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weekend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Did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your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friends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know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about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test?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64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Zdroje: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www.office.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microsoft.com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Archiv autora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839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201</TotalTime>
  <Words>299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Nepravidelné tvary anglických sloves</vt:lpstr>
      <vt:lpstr>Irregular  verbs </vt:lpstr>
      <vt:lpstr>1. Doplň do tabulky správné tvary </vt:lpstr>
      <vt:lpstr>Správné řešení</vt:lpstr>
      <vt:lpstr>2. DoplŇ chybějící tvar a použij ve větě</vt:lpstr>
      <vt:lpstr>Správné Řešení</vt:lpstr>
      <vt:lpstr>3. Oprav chyby v následujících větách</vt:lpstr>
      <vt:lpstr>Správné Řešení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Ferda</cp:lastModifiedBy>
  <cp:revision>22</cp:revision>
  <dcterms:created xsi:type="dcterms:W3CDTF">2010-10-19T08:27:42Z</dcterms:created>
  <dcterms:modified xsi:type="dcterms:W3CDTF">2012-03-14T07:47:36Z</dcterms:modified>
</cp:coreProperties>
</file>