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3" r:id="rId2"/>
    <p:sldId id="256" r:id="rId3"/>
    <p:sldId id="265" r:id="rId4"/>
    <p:sldId id="266" r:id="rId5"/>
    <p:sldId id="267" r:id="rId6"/>
    <p:sldId id="268" r:id="rId7"/>
    <p:sldId id="260" r:id="rId8"/>
    <p:sldId id="259" r:id="rId9"/>
    <p:sldId id="261" r:id="rId10"/>
    <p:sldId id="258" r:id="rId11"/>
    <p:sldId id="257" r:id="rId12"/>
    <p:sldId id="262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12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12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FCAD100-B85F-46F8-82D7-B0C33F0BC6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86812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5B343D-D774-40FD-955B-0D0030227D89}" type="slidenum">
              <a:rPr lang="cs-CZ"/>
              <a:pPr/>
              <a:t>1</a:t>
            </a:fld>
            <a:endParaRPr lang="cs-CZ"/>
          </a:p>
        </p:txBody>
      </p:sp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229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6EEAD81C-309B-4EDE-A2C0-FF75B8588465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9E7B9-C9FC-4792-8E30-39256B08F1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308788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F0817-0F29-44E0-9424-3B9E5A8E96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071843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DDCC-5B77-470C-A175-C27233E5A9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986264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DF2B3-8287-4161-8DB0-128C77D1E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034733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5469C-0768-46EA-ADDD-C39025477E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333738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F8CDF-3B51-497C-803D-910C48848D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640642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3015D-C1CB-4629-8FC2-32B86BC024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689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F0E64F-276B-48C0-92B1-7B372CCA8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11251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138E9-AC1F-4C1A-9FB5-299584306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983042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1A9C7-612C-419E-9C8A-218DA503D7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523229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53727-59FF-43C4-81A7-042D411442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51701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1110C-7F1F-4898-80B0-824BAB055E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18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%C5%99edov%C3%A1_soum%C4%9Brnost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8325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4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3779838" y="2420938"/>
            <a:ext cx="23828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0245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0246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28082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4572000" y="1773238"/>
            <a:ext cx="36718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3.2.5.2.R01_Středová souměrnost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2627313" y="2133600"/>
            <a:ext cx="3816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7.ročník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Prezentace slouží k seznámení se středovou souměrností. Jedná se o výkladovou hodinu, kdy se žáci naučí najít obraz bodu, úsečky, trojúhelníku. Na závěr hodiny společně formulují definici středové souměrnosti.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Zopakujte si shodnost.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Kdy jste slyšeli o shodnosti geometrických útvarů?</a:t>
            </a:r>
          </a:p>
          <a:p>
            <a:endParaRPr lang="cs-CZ"/>
          </a:p>
          <a:p>
            <a:r>
              <a:rPr lang="cs-CZ"/>
              <a:t>Jaká je definice shodnosti? </a:t>
            </a:r>
          </a:p>
          <a:p>
            <a:endParaRPr lang="cs-CZ"/>
          </a:p>
          <a:p>
            <a:r>
              <a:rPr lang="cs-CZ"/>
              <a:t>Jak rozlišujeme shodná zobrazení?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Odpovědi: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 minulém školním roce jsme probírali osovou souměrnost. Osová </a:t>
            </a:r>
            <a:r>
              <a:rPr lang="cs-CZ" dirty="0">
                <a:solidFill>
                  <a:schemeClr val="accent2"/>
                </a:solidFill>
              </a:rPr>
              <a:t>souměrnost je shodné zobrazení.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dirty="0">
                <a:solidFill>
                  <a:schemeClr val="accent2"/>
                </a:solidFill>
              </a:rPr>
              <a:t>Útvary nazýváme shodné, jestliže je můžeme přemístit tak, aby se kryly. </a:t>
            </a:r>
          </a:p>
          <a:p>
            <a:pPr>
              <a:buFontTx/>
              <a:buNone/>
            </a:pPr>
            <a:endParaRPr lang="cs-CZ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dirty="0">
                <a:solidFill>
                  <a:schemeClr val="accent2"/>
                </a:solidFill>
              </a:rPr>
              <a:t>Rozlišujeme přímou a nepřímou shodnost.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Opakování: osová souměrnost.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Popište obrázek:</a:t>
            </a:r>
          </a:p>
        </p:txBody>
      </p:sp>
      <p:pic>
        <p:nvPicPr>
          <p:cNvPr id="16388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697038"/>
            <a:ext cx="6048375" cy="469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653136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 čtverce ABCD v osové souměrnosti s osou EF</a:t>
            </a:r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Středová souměrnost.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Obraz bodu:</a:t>
            </a:r>
          </a:p>
        </p:txBody>
      </p:sp>
      <p:pic>
        <p:nvPicPr>
          <p:cNvPr id="17412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849438"/>
            <a:ext cx="5041900" cy="464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úsečky: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2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05038"/>
            <a:ext cx="6335713" cy="431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úsečky: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8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916113"/>
            <a:ext cx="8137525" cy="530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úsečky: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6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565400"/>
            <a:ext cx="7200900" cy="453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trojúhelníku ABC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4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858963"/>
            <a:ext cx="7056438" cy="455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trojúhelníku: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0" name="Picture 4" descr="geogeb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554163"/>
            <a:ext cx="7056438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Obraz šestiúhelníku: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20" name="Picture 4" descr="geogebr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257300"/>
            <a:ext cx="7921625" cy="526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Definice středové souměrnosti: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ČÍM JE ZADANÁ STŘEDOVÁ SOUMĚRNOST?</a:t>
            </a:r>
          </a:p>
          <a:p>
            <a:endParaRPr lang="cs-CZ" dirty="0"/>
          </a:p>
          <a:p>
            <a:r>
              <a:rPr lang="cs-CZ" dirty="0"/>
              <a:t>JEDNÁ SE O SHODNÉ ZOBRAZENÍ?</a:t>
            </a:r>
          </a:p>
          <a:p>
            <a:endParaRPr lang="cs-CZ" dirty="0"/>
          </a:p>
          <a:p>
            <a:r>
              <a:rPr lang="cs-CZ" dirty="0"/>
              <a:t>JE TO PŘÍMÁ NEBO NEPŘÍMÁ SHODNOST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899592" y="3284984"/>
            <a:ext cx="6120680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Středová souměrnost je shodné zobrazení</a:t>
            </a:r>
            <a:endParaRPr lang="cs-CZ" sz="24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1259632" y="4653136"/>
            <a:ext cx="4824536" cy="72008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Jedná se o přímou shodnost.</a:t>
            </a:r>
            <a:endParaRPr lang="cs-CZ" sz="2400" dirty="0"/>
          </a:p>
        </p:txBody>
      </p:sp>
      <p:sp>
        <p:nvSpPr>
          <p:cNvPr id="8" name="Obdélníkový popisek 7"/>
          <p:cNvSpPr/>
          <p:nvPr/>
        </p:nvSpPr>
        <p:spPr>
          <a:xfrm>
            <a:off x="1259632" y="2060848"/>
            <a:ext cx="5472608" cy="50405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Bodem= středem souměrnosti.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říká Wikipedie?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http://cs.wikipedia.org/wiki/St%C5%99edov%C3%A1_soum%C4%9Brnost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597304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byly vytvořeny v programu GEOGEBRA- archiv autora</a:t>
            </a:r>
            <a:r>
              <a:rPr lang="cs-CZ" dirty="0" smtClean="0"/>
              <a:t>.</a:t>
            </a:r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1.díl</a:t>
            </a:r>
            <a:r>
              <a:rPr lang="cs-CZ" dirty="0"/>
              <a:t>. Praha 2: SPN, 1999. ISBN 80-85937-78-6.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500112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241</Words>
  <Application>Microsoft Office PowerPoint</Application>
  <PresentationFormat>Předvádění na obrazovce (4:3)</PresentationFormat>
  <Paragraphs>51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Zopakujte si shodnost.</vt:lpstr>
      <vt:lpstr>Odpovědi: </vt:lpstr>
      <vt:lpstr>Opakování: osová souměrnost.</vt:lpstr>
      <vt:lpstr>Středová souměrnost.</vt:lpstr>
      <vt:lpstr>Obraz úsečky:</vt:lpstr>
      <vt:lpstr>Obraz úsečky:</vt:lpstr>
      <vt:lpstr>Obraz úsečky:</vt:lpstr>
      <vt:lpstr>Obraz trojúhelníku ABC</vt:lpstr>
      <vt:lpstr>Obraz trojúhelníku:</vt:lpstr>
      <vt:lpstr>Obraz šestiúhelníku:</vt:lpstr>
      <vt:lpstr>Definice středové souměrnosti:</vt:lpstr>
      <vt:lpstr>Co říká Wikipedie?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ivana</cp:lastModifiedBy>
  <cp:revision>6</cp:revision>
  <dcterms:created xsi:type="dcterms:W3CDTF">2011-12-13T20:36:56Z</dcterms:created>
  <dcterms:modified xsi:type="dcterms:W3CDTF">2012-06-22T14:52:30Z</dcterms:modified>
</cp:coreProperties>
</file>