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08" r:id="rId2"/>
  </p:sldMasterIdLst>
  <p:notesMasterIdLst>
    <p:notesMasterId r:id="rId13"/>
  </p:notesMasterIdLst>
  <p:sldIdLst>
    <p:sldId id="257" r:id="rId3"/>
    <p:sldId id="264" r:id="rId4"/>
    <p:sldId id="256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NÁZEV:VY_32_INOVACE_3.2.5.2.R06_ Kosodélník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7.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7E7936-2E55-4BE0-9B4D-C2E133723EBA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560027F-6BA2-4C12-972B-E36AB8BC9D3D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89AF146-3003-4171-91DC-34EB54FF399A}" type="presOf" srcId="{757F3AB3-0718-4624-B441-E567A8F0AB56}" destId="{333A1088-737F-45CB-B68E-254E46348037}" srcOrd="0" destOrd="0" presId="urn:microsoft.com/office/officeart/2005/8/layout/target3"/>
    <dgm:cxn modelId="{F501B082-5E14-4AEA-BE5C-C275C817383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21321F4-4715-4B62-9788-B81B4C2EF63B}" type="presOf" srcId="{B651F6E3-6281-48DB-9319-2AEAFDAE7572}" destId="{6BB5E863-4638-4E1D-BFDE-399D028AC4ED}" srcOrd="1" destOrd="0" presId="urn:microsoft.com/office/officeart/2005/8/layout/target3"/>
    <dgm:cxn modelId="{67A6BD8C-1DCF-4C0C-AD7E-006BB2FAF09D}" type="presOf" srcId="{4C35D32F-0EAB-4CD7-82EE-45574DC2A586}" destId="{890E4F0B-2866-4A3F-A3C7-2A14B1797930}" srcOrd="1" destOrd="0" presId="urn:microsoft.com/office/officeart/2005/8/layout/target3"/>
    <dgm:cxn modelId="{B454255F-C3EB-4F7A-9778-CA6DADBDDCC8}" type="presOf" srcId="{D1D4F407-5343-4D3F-B5B9-D407B03CAEB4}" destId="{D005CE8C-CC26-4C3E-AC11-E15060ECD759}" srcOrd="0" destOrd="0" presId="urn:microsoft.com/office/officeart/2005/8/layout/target3"/>
    <dgm:cxn modelId="{3EE0FB36-DBFF-41C1-B1A7-7D2862249DFE}" type="presOf" srcId="{D8197B8C-B260-4A16-BDF4-0947B075E274}" destId="{5A5FFA88-C948-4069-8E93-59FA12366E83}" srcOrd="1" destOrd="0" presId="urn:microsoft.com/office/officeart/2005/8/layout/target3"/>
    <dgm:cxn modelId="{ADF3FE38-FE72-43FE-A7D7-302A86003DEB}" type="presOf" srcId="{D8197B8C-B260-4A16-BDF4-0947B075E274}" destId="{25B08C86-7E15-44DC-BE7F-FFB55DD49D12}" srcOrd="0" destOrd="0" presId="urn:microsoft.com/office/officeart/2005/8/layout/target3"/>
    <dgm:cxn modelId="{819E3040-4228-4D25-91B2-4C2167F93330}" type="presOf" srcId="{B651F6E3-6281-48DB-9319-2AEAFDAE7572}" destId="{619D679B-A015-4ECF-8348-D1034C574F40}" srcOrd="0" destOrd="0" presId="urn:microsoft.com/office/officeart/2005/8/layout/target3"/>
    <dgm:cxn modelId="{16427FFA-44CF-4294-9E05-4397C50CA043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BAC1641-4D57-4D12-8F83-9CE35EB8468D}" type="presParOf" srcId="{333A1088-737F-45CB-B68E-254E46348037}" destId="{F5ABB229-8D3B-4694-996A-96F23CF14429}" srcOrd="0" destOrd="0" presId="urn:microsoft.com/office/officeart/2005/8/layout/target3"/>
    <dgm:cxn modelId="{2CFCEBEB-E661-4D02-AD60-E1C7AF7F3C46}" type="presParOf" srcId="{333A1088-737F-45CB-B68E-254E46348037}" destId="{F41139FD-01EE-4571-8B17-4FB00FC51163}" srcOrd="1" destOrd="0" presId="urn:microsoft.com/office/officeart/2005/8/layout/target3"/>
    <dgm:cxn modelId="{0667EFD6-ED8C-4DBC-BFEA-6FC24DF4D786}" type="presParOf" srcId="{333A1088-737F-45CB-B68E-254E46348037}" destId="{D005CE8C-CC26-4C3E-AC11-E15060ECD759}" srcOrd="2" destOrd="0" presId="urn:microsoft.com/office/officeart/2005/8/layout/target3"/>
    <dgm:cxn modelId="{9F5B4308-A845-45DF-AB15-07F32404718D}" type="presParOf" srcId="{333A1088-737F-45CB-B68E-254E46348037}" destId="{2C702D82-9B77-49B7-9568-BB8EB47C3372}" srcOrd="3" destOrd="0" presId="urn:microsoft.com/office/officeart/2005/8/layout/target3"/>
    <dgm:cxn modelId="{031695CC-7237-4C54-9D5C-AD36FDCCB30E}" type="presParOf" srcId="{333A1088-737F-45CB-B68E-254E46348037}" destId="{A52A0455-90FF-4808-ABD0-F02540D31D5A}" srcOrd="4" destOrd="0" presId="urn:microsoft.com/office/officeart/2005/8/layout/target3"/>
    <dgm:cxn modelId="{BC7F878F-6333-4A80-9014-EDB350371224}" type="presParOf" srcId="{333A1088-737F-45CB-B68E-254E46348037}" destId="{6140AFEC-043D-4C43-A2F9-D0F5331DF3A3}" srcOrd="5" destOrd="0" presId="urn:microsoft.com/office/officeart/2005/8/layout/target3"/>
    <dgm:cxn modelId="{4BBD8998-0C08-4E59-B98E-3B43D7B2E9A7}" type="presParOf" srcId="{333A1088-737F-45CB-B68E-254E46348037}" destId="{9358AC05-5D7D-4327-9F80-1AD486AEA664}" srcOrd="6" destOrd="0" presId="urn:microsoft.com/office/officeart/2005/8/layout/target3"/>
    <dgm:cxn modelId="{3A160D5B-7557-4B20-A268-CE543DE33B6C}" type="presParOf" srcId="{333A1088-737F-45CB-B68E-254E46348037}" destId="{313FC574-E1CD-4FB4-B054-0B805CE0447D}" srcOrd="7" destOrd="0" presId="urn:microsoft.com/office/officeart/2005/8/layout/target3"/>
    <dgm:cxn modelId="{89321548-2A24-49FF-921F-163E1E964965}" type="presParOf" srcId="{333A1088-737F-45CB-B68E-254E46348037}" destId="{619D679B-A015-4ECF-8348-D1034C574F40}" srcOrd="8" destOrd="0" presId="urn:microsoft.com/office/officeart/2005/8/layout/target3"/>
    <dgm:cxn modelId="{3A8858A7-6AEA-4EDA-84B9-83F57CA63A73}" type="presParOf" srcId="{333A1088-737F-45CB-B68E-254E46348037}" destId="{322283A8-4A27-4CDA-BAE3-F381106A9174}" srcOrd="9" destOrd="0" presId="urn:microsoft.com/office/officeart/2005/8/layout/target3"/>
    <dgm:cxn modelId="{9C0E0F6D-7A0D-4EB1-91BE-22468E4E2703}" type="presParOf" srcId="{333A1088-737F-45CB-B68E-254E46348037}" destId="{FFC9F71D-1B4F-4AD9-A4A6-86ADEFC8AF5C}" srcOrd="10" destOrd="0" presId="urn:microsoft.com/office/officeart/2005/8/layout/target3"/>
    <dgm:cxn modelId="{BC486566-36EA-4073-BB71-0AE900C0391C}" type="presParOf" srcId="{333A1088-737F-45CB-B68E-254E46348037}" destId="{25B08C86-7E15-44DC-BE7F-FFB55DD49D12}" srcOrd="11" destOrd="0" presId="urn:microsoft.com/office/officeart/2005/8/layout/target3"/>
    <dgm:cxn modelId="{E4A94087-48DA-4AC4-94DD-C92B017C05FC}" type="presParOf" srcId="{333A1088-737F-45CB-B68E-254E46348037}" destId="{76644BE8-9D7C-4C09-B250-3D10AF48CBB7}" srcOrd="12" destOrd="0" presId="urn:microsoft.com/office/officeart/2005/8/layout/target3"/>
    <dgm:cxn modelId="{0252F350-425D-44FF-BBDD-E1FD2A195196}" type="presParOf" srcId="{333A1088-737F-45CB-B68E-254E46348037}" destId="{EE85B701-7295-41C0-BA7A-34D3756A2AE6}" srcOrd="13" destOrd="0" presId="urn:microsoft.com/office/officeart/2005/8/layout/target3"/>
    <dgm:cxn modelId="{9C6F7DB1-D174-4F2C-895B-82D68DB6AB36}" type="presParOf" srcId="{333A1088-737F-45CB-B68E-254E46348037}" destId="{8BEBB6EC-1DAA-4CAC-8A25-BC0FCBD5DBD5}" srcOrd="14" destOrd="0" presId="urn:microsoft.com/office/officeart/2005/8/layout/target3"/>
    <dgm:cxn modelId="{B3950B7B-15AE-42D2-AFF1-CF45402DAC9F}" type="presParOf" srcId="{333A1088-737F-45CB-B68E-254E46348037}" destId="{AED2198E-93D5-4001-81B4-73124B309672}" srcOrd="15" destOrd="0" presId="urn:microsoft.com/office/officeart/2005/8/layout/target3"/>
    <dgm:cxn modelId="{85B5F036-C4BE-4D0E-8C0B-D501ADBB5223}" type="presParOf" srcId="{333A1088-737F-45CB-B68E-254E46348037}" destId="{2BE915AB-18AA-4053-B92C-3BFC9ED204BB}" srcOrd="16" destOrd="0" presId="urn:microsoft.com/office/officeart/2005/8/layout/target3"/>
    <dgm:cxn modelId="{722C41CD-D26D-40B0-AE14-679D9B19E4AA}" type="presParOf" srcId="{333A1088-737F-45CB-B68E-254E46348037}" destId="{6BB5E863-4638-4E1D-BFDE-399D028AC4ED}" srcOrd="17" destOrd="0" presId="urn:microsoft.com/office/officeart/2005/8/layout/target3"/>
    <dgm:cxn modelId="{ECADA295-C6DF-4CC0-A221-28A3FB0D4B92}" type="presParOf" srcId="{333A1088-737F-45CB-B68E-254E46348037}" destId="{5A5FFA88-C948-4069-8E93-59FA12366E83}" srcOrd="18" destOrd="0" presId="urn:microsoft.com/office/officeart/2005/8/layout/target3"/>
    <dgm:cxn modelId="{0B16CAB5-A3E1-44A9-A2BC-EC2CD5ADD18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NÁZEV:VY_32_INOVACE_3.2.5.2.R06_ Kosodélník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7.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A2CFE-6175-4344-B410-2869C174383F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168EFF-F55B-41F3-B015-0F1D9BF1F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60536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4812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7348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72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066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594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61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45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4593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412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502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085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A13E3-1B21-4ABF-AEE2-E94E231A53C4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0A2A-94BF-4251-96A0-F3AFE36B1CB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A13E3-1B21-4ABF-AEE2-E94E231A53C4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0A2A-94BF-4251-96A0-F3AFE36B1C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A13E3-1B21-4ABF-AEE2-E94E231A53C4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0A2A-94BF-4251-96A0-F3AFE36B1CB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A13E3-1B21-4ABF-AEE2-E94E231A53C4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0A2A-94BF-4251-96A0-F3AFE36B1C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A13E3-1B21-4ABF-AEE2-E94E231A53C4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0A2A-94BF-4251-96A0-F3AFE36B1CB4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A13E3-1B21-4ABF-AEE2-E94E231A53C4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0A2A-94BF-4251-96A0-F3AFE36B1C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A13E3-1B21-4ABF-AEE2-E94E231A53C4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0A2A-94BF-4251-96A0-F3AFE36B1C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A13E3-1B21-4ABF-AEE2-E94E231A53C4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0A2A-94BF-4251-96A0-F3AFE36B1CB4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A13E3-1B21-4ABF-AEE2-E94E231A53C4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0A2A-94BF-4251-96A0-F3AFE36B1C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A13E3-1B21-4ABF-AEE2-E94E231A53C4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0A2A-94BF-4251-96A0-F3AFE36B1C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A13E3-1B21-4ABF-AEE2-E94E231A53C4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0A2A-94BF-4251-96A0-F3AFE36B1C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73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7989613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93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Cílem prezentace je definování vlastností kosodélníku, jeho zařazení mezi čtyřúhelníky.</a:t>
            </a:r>
          </a:p>
          <a:p>
            <a:r>
              <a:rPr lang="cs-CZ" dirty="0" smtClean="0"/>
              <a:t>V další části pomocí vlastností kosodélníku jeden konkrétní </a:t>
            </a:r>
            <a:r>
              <a:rPr lang="cs-CZ" smtClean="0"/>
              <a:t>kosodélník sestrojíme.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832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Kosodélník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580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Kosodélník </a:t>
            </a:r>
            <a:r>
              <a:rPr lang="cs-CZ" dirty="0" smtClean="0"/>
              <a:t>je:</a:t>
            </a:r>
            <a:endParaRPr lang="cs-CZ" dirty="0" smtClean="0"/>
          </a:p>
          <a:p>
            <a:r>
              <a:rPr lang="cs-CZ" dirty="0"/>
              <a:t>č</a:t>
            </a:r>
            <a:r>
              <a:rPr lang="cs-CZ" dirty="0" smtClean="0"/>
              <a:t>tyřúhelník</a:t>
            </a:r>
          </a:p>
          <a:p>
            <a:r>
              <a:rPr lang="cs-CZ" dirty="0" smtClean="0"/>
              <a:t>rovnoběžník</a:t>
            </a:r>
          </a:p>
          <a:p>
            <a:r>
              <a:rPr lang="cs-CZ" dirty="0"/>
              <a:t>ž</a:t>
            </a:r>
            <a:r>
              <a:rPr lang="cs-CZ" dirty="0" smtClean="0"/>
              <a:t>ádný úhel není pravý</a:t>
            </a:r>
          </a:p>
          <a:p>
            <a:r>
              <a:rPr lang="cs-CZ" dirty="0"/>
              <a:t>s</a:t>
            </a:r>
            <a:r>
              <a:rPr lang="cs-CZ" dirty="0" smtClean="0"/>
              <a:t>ousední strany nejsou shodné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3531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>
            <a:off x="2366392" y="1806228"/>
            <a:ext cx="5040560" cy="2016224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393305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55556" y="262967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366392" y="1806228"/>
            <a:ext cx="5040560" cy="2016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366392" y="1806228"/>
            <a:ext cx="5040560" cy="201622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2915816" y="1806228"/>
            <a:ext cx="3960440" cy="201622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>
            <a:off x="2483768" y="3212976"/>
            <a:ext cx="648072" cy="60947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55576" y="605879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Protější strany rovnoběžné a shodné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01800" y="1067544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Protější úhly shodné. Součet všech úhlů 360˚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4323209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Úhlopříčky se navzájem půlí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58306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Příklad:</a:t>
            </a:r>
            <a:r>
              <a:rPr lang="cs-CZ" sz="3200" dirty="0" smtClean="0"/>
              <a:t> Sestrojte kosodélník ABCD, jestliže a=6cm, b=4cm , úhel BAD=</a:t>
            </a:r>
            <a:r>
              <a:rPr lang="el-GR" sz="3200" dirty="0" smtClean="0"/>
              <a:t>α</a:t>
            </a:r>
            <a:r>
              <a:rPr lang="cs-CZ" sz="3200" dirty="0" smtClean="0"/>
              <a:t> =45˚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426" y="685800"/>
            <a:ext cx="5720948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76470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Rozbor: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8718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Postup: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764704"/>
            <a:ext cx="3653612" cy="2511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84000"/>
            <a:ext cx="3424039" cy="1058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68292" y="183553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cm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04236"/>
            <a:ext cx="3533184" cy="2682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421" y="3476228"/>
            <a:ext cx="4389579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12840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98072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9612" y="2780928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040" y="35730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0" y="375768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 = </a:t>
            </a:r>
            <a:r>
              <a:rPr lang="cs-CZ" dirty="0" smtClean="0">
                <a:solidFill>
                  <a:srgbClr val="FF0000"/>
                </a:solidFill>
              </a:rPr>
              <a:t>4 cm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146866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Úhel 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54421" y="4045631"/>
            <a:ext cx="1401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rovnoběžka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6303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Kosodélník ABCD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206044"/>
            <a:ext cx="5720948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4" y="8367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846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Váš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Zapište postup pomocí matematických symbolů.</a:t>
            </a:r>
          </a:p>
          <a:p>
            <a:r>
              <a:rPr lang="cs-CZ" sz="3200" dirty="0" smtClean="0"/>
              <a:t>Kosodélník podle návodu narýsujte.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99346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Matematika pro 7. ročník ZŠ</a:t>
            </a:r>
            <a:r>
              <a:rPr lang="cs-CZ" dirty="0"/>
              <a:t>: </a:t>
            </a:r>
            <a:r>
              <a:rPr lang="cs-CZ" i="1" dirty="0"/>
              <a:t>2. díl</a:t>
            </a:r>
            <a:r>
              <a:rPr lang="cs-CZ" dirty="0"/>
              <a:t>. Praha 2: SPN, 1998. ISBN 80-7233-000-4. </a:t>
            </a:r>
            <a:endParaRPr lang="cs-CZ" dirty="0" smtClean="0"/>
          </a:p>
          <a:p>
            <a:r>
              <a:rPr lang="cs-CZ" dirty="0" smtClean="0"/>
              <a:t>Obrázky - </a:t>
            </a:r>
            <a:r>
              <a:rPr lang="cs-CZ" dirty="0" smtClean="0"/>
              <a:t>archiv </a:t>
            </a:r>
            <a:r>
              <a:rPr lang="cs-CZ" dirty="0" smtClean="0"/>
              <a:t>autora - </a:t>
            </a:r>
            <a:r>
              <a:rPr lang="cs-CZ" dirty="0" smtClean="0"/>
              <a:t>byly vytvořeny v programu GEOGEBRA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4937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47</TotalTime>
  <Words>176</Words>
  <Application>Microsoft Office PowerPoint</Application>
  <PresentationFormat>Předvádění na obrazovce (4:3)</PresentationFormat>
  <Paragraphs>42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NewsPrint</vt:lpstr>
      <vt:lpstr>Prezentace aplikace PowerPoint</vt:lpstr>
      <vt:lpstr>Anotace:</vt:lpstr>
      <vt:lpstr>Kosodélník</vt:lpstr>
      <vt:lpstr>Definice:</vt:lpstr>
      <vt:lpstr>Vlastnosti:</vt:lpstr>
      <vt:lpstr>Příklad: Sestrojte kosodélník ABCD, jestliže a=6cm, b=4cm , úhel BAD=α =45˚</vt:lpstr>
      <vt:lpstr>Postup:</vt:lpstr>
      <vt:lpstr>Kosodélník ABCD</vt:lpstr>
      <vt:lpstr>Váš úkol: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Martin Králík</cp:lastModifiedBy>
  <cp:revision>6</cp:revision>
  <dcterms:created xsi:type="dcterms:W3CDTF">2012-03-12T17:12:34Z</dcterms:created>
  <dcterms:modified xsi:type="dcterms:W3CDTF">2012-06-23T19:53:24Z</dcterms:modified>
</cp:coreProperties>
</file>