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theme/theme8.xml" ContentType="application/vnd.openxmlformats-officedocument.theme+xml"/>
  <Override PartName="/ppt/diagrams/layout1.xml" ContentType="application/vnd.openxmlformats-officedocument.drawingml.diagram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6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4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7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44" r:id="rId7"/>
  </p:sldMasterIdLst>
  <p:notesMasterIdLst>
    <p:notesMasterId r:id="rId19"/>
  </p:notesMasterIdLst>
  <p:sldIdLst>
    <p:sldId id="265" r:id="rId8"/>
    <p:sldId id="266" r:id="rId9"/>
    <p:sldId id="256" r:id="rId10"/>
    <p:sldId id="257" r:id="rId11"/>
    <p:sldId id="263" r:id="rId12"/>
    <p:sldId id="258" r:id="rId13"/>
    <p:sldId id="259" r:id="rId14"/>
    <p:sldId id="260" r:id="rId15"/>
    <p:sldId id="264" r:id="rId16"/>
    <p:sldId id="261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NÁZEV:VY_32_INOVACE_3.2.5.2.R13_ Úměra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5D74784-D68F-4A89-A364-473CE0932B9C}" type="presOf" srcId="{4C35D32F-0EAB-4CD7-82EE-45574DC2A586}" destId="{890E4F0B-2866-4A3F-A3C7-2A14B1797930}" srcOrd="1" destOrd="0" presId="urn:microsoft.com/office/officeart/2005/8/layout/target3"/>
    <dgm:cxn modelId="{77418997-9F37-45E6-83E7-1A549688458C}" type="presOf" srcId="{4C35D32F-0EAB-4CD7-82EE-45574DC2A586}" destId="{8BEBB6EC-1DAA-4CAC-8A25-BC0FCBD5DBD5}" srcOrd="0" destOrd="0" presId="urn:microsoft.com/office/officeart/2005/8/layout/target3"/>
    <dgm:cxn modelId="{AF8B1402-AF73-406E-ADC5-42C1CDA06D7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3F0F879-69EB-4625-BC18-F31692FBCBF1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1A06EEE-ABC7-47BD-8776-5209F988C855}" type="presOf" srcId="{D8197B8C-B260-4A16-BDF4-0947B075E274}" destId="{25B08C86-7E15-44DC-BE7F-FFB55DD49D12}" srcOrd="0" destOrd="0" presId="urn:microsoft.com/office/officeart/2005/8/layout/target3"/>
    <dgm:cxn modelId="{80DD0818-EE88-44F1-BAF2-2350BA9EABAE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C90F258-A4D7-464D-A20B-9236C52C4451}" type="presOf" srcId="{D1B46980-6531-4606-95E6-44980827E919}" destId="{2BE915AB-18AA-4053-B92C-3BFC9ED204BB}" srcOrd="1" destOrd="0" presId="urn:microsoft.com/office/officeart/2005/8/layout/target3"/>
    <dgm:cxn modelId="{E824E6A9-1D94-45DD-8BB5-AC31BA280FB5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1529B56-9DA9-41FA-BD1A-0C248BFBF207}" type="presOf" srcId="{B651F6E3-6281-48DB-9319-2AEAFDAE7572}" destId="{619D679B-A015-4ECF-8348-D1034C574F40}" srcOrd="0" destOrd="0" presId="urn:microsoft.com/office/officeart/2005/8/layout/target3"/>
    <dgm:cxn modelId="{FD6F1AAA-C5AE-433C-9209-9C0DE21EBC26}" type="presOf" srcId="{D8197B8C-B260-4A16-BDF4-0947B075E274}" destId="{5A5FFA88-C948-4069-8E93-59FA12366E83}" srcOrd="1" destOrd="0" presId="urn:microsoft.com/office/officeart/2005/8/layout/target3"/>
    <dgm:cxn modelId="{FF420E03-D772-4012-B154-6ECF95F05A25}" type="presOf" srcId="{757F3AB3-0718-4624-B441-E567A8F0AB56}" destId="{333A1088-737F-45CB-B68E-254E46348037}" srcOrd="0" destOrd="0" presId="urn:microsoft.com/office/officeart/2005/8/layout/target3"/>
    <dgm:cxn modelId="{2130970F-8E8B-42FF-8714-E921937A8D89}" type="presParOf" srcId="{333A1088-737F-45CB-B68E-254E46348037}" destId="{F5ABB229-8D3B-4694-996A-96F23CF14429}" srcOrd="0" destOrd="0" presId="urn:microsoft.com/office/officeart/2005/8/layout/target3"/>
    <dgm:cxn modelId="{5688061B-2374-433E-BE20-BDCE4CBDDD05}" type="presParOf" srcId="{333A1088-737F-45CB-B68E-254E46348037}" destId="{F41139FD-01EE-4571-8B17-4FB00FC51163}" srcOrd="1" destOrd="0" presId="urn:microsoft.com/office/officeart/2005/8/layout/target3"/>
    <dgm:cxn modelId="{EF4167F7-0CF0-449C-8B38-4A19E14DA4BA}" type="presParOf" srcId="{333A1088-737F-45CB-B68E-254E46348037}" destId="{D005CE8C-CC26-4C3E-AC11-E15060ECD759}" srcOrd="2" destOrd="0" presId="urn:microsoft.com/office/officeart/2005/8/layout/target3"/>
    <dgm:cxn modelId="{5BB3EB27-A9A2-4C92-BFA9-88C60DFE11B7}" type="presParOf" srcId="{333A1088-737F-45CB-B68E-254E46348037}" destId="{2C702D82-9B77-49B7-9568-BB8EB47C3372}" srcOrd="3" destOrd="0" presId="urn:microsoft.com/office/officeart/2005/8/layout/target3"/>
    <dgm:cxn modelId="{48B62E47-FD24-4865-989A-5EA11DB4FC9C}" type="presParOf" srcId="{333A1088-737F-45CB-B68E-254E46348037}" destId="{A52A0455-90FF-4808-ABD0-F02540D31D5A}" srcOrd="4" destOrd="0" presId="urn:microsoft.com/office/officeart/2005/8/layout/target3"/>
    <dgm:cxn modelId="{128217E3-0B5D-4923-BFA2-E28FD7BEC586}" type="presParOf" srcId="{333A1088-737F-45CB-B68E-254E46348037}" destId="{6140AFEC-043D-4C43-A2F9-D0F5331DF3A3}" srcOrd="5" destOrd="0" presId="urn:microsoft.com/office/officeart/2005/8/layout/target3"/>
    <dgm:cxn modelId="{11C9D781-8D73-475A-A022-451D206DCAE0}" type="presParOf" srcId="{333A1088-737F-45CB-B68E-254E46348037}" destId="{9358AC05-5D7D-4327-9F80-1AD486AEA664}" srcOrd="6" destOrd="0" presId="urn:microsoft.com/office/officeart/2005/8/layout/target3"/>
    <dgm:cxn modelId="{85216A0F-9684-486E-A9A9-2B24A8C6EAE3}" type="presParOf" srcId="{333A1088-737F-45CB-B68E-254E46348037}" destId="{313FC574-E1CD-4FB4-B054-0B805CE0447D}" srcOrd="7" destOrd="0" presId="urn:microsoft.com/office/officeart/2005/8/layout/target3"/>
    <dgm:cxn modelId="{A141A2D6-45FC-4935-855C-26D230914ABD}" type="presParOf" srcId="{333A1088-737F-45CB-B68E-254E46348037}" destId="{619D679B-A015-4ECF-8348-D1034C574F40}" srcOrd="8" destOrd="0" presId="urn:microsoft.com/office/officeart/2005/8/layout/target3"/>
    <dgm:cxn modelId="{15290AB1-4774-4637-AF87-FCBFEB610B97}" type="presParOf" srcId="{333A1088-737F-45CB-B68E-254E46348037}" destId="{322283A8-4A27-4CDA-BAE3-F381106A9174}" srcOrd="9" destOrd="0" presId="urn:microsoft.com/office/officeart/2005/8/layout/target3"/>
    <dgm:cxn modelId="{5D91BC1E-52D2-4634-851F-90BDDC84D319}" type="presParOf" srcId="{333A1088-737F-45CB-B68E-254E46348037}" destId="{FFC9F71D-1B4F-4AD9-A4A6-86ADEFC8AF5C}" srcOrd="10" destOrd="0" presId="urn:microsoft.com/office/officeart/2005/8/layout/target3"/>
    <dgm:cxn modelId="{D7B72BAB-B6E3-446C-AD2B-A6D703BAD490}" type="presParOf" srcId="{333A1088-737F-45CB-B68E-254E46348037}" destId="{25B08C86-7E15-44DC-BE7F-FFB55DD49D12}" srcOrd="11" destOrd="0" presId="urn:microsoft.com/office/officeart/2005/8/layout/target3"/>
    <dgm:cxn modelId="{4D1DACDC-E631-4622-BC19-D4F1A9A8FD71}" type="presParOf" srcId="{333A1088-737F-45CB-B68E-254E46348037}" destId="{76644BE8-9D7C-4C09-B250-3D10AF48CBB7}" srcOrd="12" destOrd="0" presId="urn:microsoft.com/office/officeart/2005/8/layout/target3"/>
    <dgm:cxn modelId="{32D623F2-C7F6-45BF-A166-9E008FA4B742}" type="presParOf" srcId="{333A1088-737F-45CB-B68E-254E46348037}" destId="{EE85B701-7295-41C0-BA7A-34D3756A2AE6}" srcOrd="13" destOrd="0" presId="urn:microsoft.com/office/officeart/2005/8/layout/target3"/>
    <dgm:cxn modelId="{C2367E69-F224-4EA1-91C8-7AF5E1D7BD7A}" type="presParOf" srcId="{333A1088-737F-45CB-B68E-254E46348037}" destId="{8BEBB6EC-1DAA-4CAC-8A25-BC0FCBD5DBD5}" srcOrd="14" destOrd="0" presId="urn:microsoft.com/office/officeart/2005/8/layout/target3"/>
    <dgm:cxn modelId="{8EEE7689-B5AC-45FD-A6A5-4D103D018597}" type="presParOf" srcId="{333A1088-737F-45CB-B68E-254E46348037}" destId="{AED2198E-93D5-4001-81B4-73124B309672}" srcOrd="15" destOrd="0" presId="urn:microsoft.com/office/officeart/2005/8/layout/target3"/>
    <dgm:cxn modelId="{3AB3B8B7-8064-46C1-ADC7-13C3F8BD0522}" type="presParOf" srcId="{333A1088-737F-45CB-B68E-254E46348037}" destId="{2BE915AB-18AA-4053-B92C-3BFC9ED204BB}" srcOrd="16" destOrd="0" presId="urn:microsoft.com/office/officeart/2005/8/layout/target3"/>
    <dgm:cxn modelId="{11516298-8C22-4E15-AF15-4EDDF6A3A7F6}" type="presParOf" srcId="{333A1088-737F-45CB-B68E-254E46348037}" destId="{6BB5E863-4638-4E1D-BFDE-399D028AC4ED}" srcOrd="17" destOrd="0" presId="urn:microsoft.com/office/officeart/2005/8/layout/target3"/>
    <dgm:cxn modelId="{9960D398-FCEF-432D-96CD-307F17BAD0C6}" type="presParOf" srcId="{333A1088-737F-45CB-B68E-254E46348037}" destId="{5A5FFA88-C948-4069-8E93-59FA12366E83}" srcOrd="18" destOrd="0" presId="urn:microsoft.com/office/officeart/2005/8/layout/target3"/>
    <dgm:cxn modelId="{4F7727E7-4005-444C-8943-2399ABAD46D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NÁZEV:VY_32_INOVACE_3.2.5.2.R13_ Úměra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890069-5B89-479C-8B95-756CC7D6D542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01E6D-46E4-4421-B38C-5CB428511B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0256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D8B523D6-089A-475D-9B56-5033312C9D7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523D6-089A-475D-9B56-5033312C9D7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523D6-089A-475D-9B56-5033312C9D7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523D6-089A-475D-9B56-5033312C9D7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8B523D6-089A-475D-9B56-5033312C9D7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D8B523D6-089A-475D-9B56-5033312C9D7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523D6-089A-475D-9B56-5033312C9D7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523D6-089A-475D-9B56-5033312C9D7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523D6-089A-475D-9B56-5033312C9D7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523D6-089A-475D-9B56-5033312C9D7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523D6-089A-475D-9B56-5033312C9D7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AFF8BC1-6821-4861-90F9-DC8825F362EB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1858846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0677373"/>
      </p:ext>
    </p:extLst>
  </p:cSld>
  <p:clrMapOvr>
    <a:masterClrMapping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5052754"/>
      </p:ext>
    </p:extLst>
  </p:cSld>
  <p:clrMapOvr>
    <a:masterClrMapping/>
  </p:clrMapOvr>
  <p:transition spd="slow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0928770"/>
      </p:ext>
    </p:extLst>
  </p:cSld>
  <p:clrMapOvr>
    <a:masterClrMapping/>
  </p:clrMapOvr>
  <p:transition spd="slow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43808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3706060"/>
      </p:ext>
    </p:extLst>
  </p:cSld>
  <p:clrMapOvr>
    <a:masterClrMapping/>
  </p:clrMapOvr>
  <p:transition spd="slow">
    <p:wip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233433"/>
      </p:ext>
    </p:extLst>
  </p:cSld>
  <p:clrMapOvr>
    <a:masterClrMapping/>
  </p:clrMapOvr>
  <p:transition spd="slow">
    <p:wip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1345051"/>
      </p:ext>
    </p:extLst>
  </p:cSld>
  <p:clrMapOvr>
    <a:masterClrMapping/>
  </p:clrMapOvr>
  <p:transition spd="slow">
    <p:wip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9052400"/>
      </p:ext>
    </p:extLst>
  </p:cSld>
  <p:clrMapOvr>
    <a:masterClrMapping/>
  </p:clrMapOvr>
  <p:transition spd="slow">
    <p:wip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3751698"/>
      </p:ext>
    </p:extLst>
  </p:cSld>
  <p:clrMapOvr>
    <a:masterClrMapping/>
  </p:clrMapOvr>
  <p:transition spd="slow">
    <p:wip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829204"/>
      </p:ext>
    </p:extLst>
  </p:cSld>
  <p:clrMapOvr>
    <a:masterClrMapping/>
  </p:clrMapOvr>
  <p:transition spd="slow">
    <p:wip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0391058"/>
      </p:ext>
    </p:extLst>
  </p:cSld>
  <p:clrMapOvr>
    <a:masterClrMapping/>
  </p:clrMapOvr>
  <p:transition spd="slow">
    <p:wip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AFF8BC1-6821-4861-90F9-DC8825F362EB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0955583"/>
      </p:ext>
    </p:extLst>
  </p:cSld>
  <p:clrMapOvr>
    <a:masterClrMapping/>
  </p:clrMapOvr>
  <p:transition spd="slow">
    <p:wip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9512347"/>
      </p:ext>
    </p:extLst>
  </p:cSld>
  <p:clrMapOvr>
    <a:masterClrMapping/>
  </p:clrMapOvr>
  <p:transition spd="slow">
    <p:wip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1254998"/>
      </p:ext>
    </p:extLst>
  </p:cSld>
  <p:clrMapOvr>
    <a:masterClrMapping/>
  </p:clrMapOvr>
  <p:transition spd="slow">
    <p:wip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7342662"/>
      </p:ext>
    </p:extLst>
  </p:cSld>
  <p:clrMapOvr>
    <a:masterClrMapping/>
  </p:clrMapOvr>
  <p:transition spd="slow">
    <p:wip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43808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619926"/>
      </p:ext>
    </p:extLst>
  </p:cSld>
  <p:clrMapOvr>
    <a:masterClrMapping/>
  </p:clrMapOvr>
  <p:transition spd="slow">
    <p:wip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5518049"/>
      </p:ext>
    </p:extLst>
  </p:cSld>
  <p:clrMapOvr>
    <a:masterClrMapping/>
  </p:clrMapOvr>
  <p:transition spd="slow">
    <p:wip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0465770"/>
      </p:ext>
    </p:extLst>
  </p:cSld>
  <p:clrMapOvr>
    <a:masterClrMapping/>
  </p:clrMapOvr>
  <p:transition spd="slow">
    <p:wip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0618748"/>
      </p:ext>
    </p:extLst>
  </p:cSld>
  <p:clrMapOvr>
    <a:masterClrMapping/>
  </p:clrMapOvr>
  <p:transition spd="slow">
    <p:wip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6025735"/>
      </p:ext>
    </p:extLst>
  </p:cSld>
  <p:clrMapOvr>
    <a:masterClrMapping/>
  </p:clrMapOvr>
  <p:transition spd="slow">
    <p:wip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151083"/>
      </p:ext>
    </p:extLst>
  </p:cSld>
  <p:clrMapOvr>
    <a:masterClrMapping/>
  </p:clrMapOvr>
  <p:transition spd="slow">
    <p:wip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3560312"/>
      </p:ext>
    </p:extLst>
  </p:cSld>
  <p:clrMapOvr>
    <a:masterClrMapping/>
  </p:clrMapOvr>
  <p:transition spd="slow">
    <p:wip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AFF8BC1-6821-4861-90F9-DC8825F362EB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4980590"/>
      </p:ext>
    </p:extLst>
  </p:cSld>
  <p:clrMapOvr>
    <a:masterClrMapping/>
  </p:clrMapOvr>
  <p:transition spd="slow">
    <p:wipe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1294267"/>
      </p:ext>
    </p:extLst>
  </p:cSld>
  <p:clrMapOvr>
    <a:masterClrMapping/>
  </p:clrMapOvr>
  <p:transition spd="slow">
    <p:wipe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3032170"/>
      </p:ext>
    </p:extLst>
  </p:cSld>
  <p:clrMapOvr>
    <a:masterClrMapping/>
  </p:clrMapOvr>
  <p:transition spd="slow">
    <p:wipe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498814"/>
      </p:ext>
    </p:extLst>
  </p:cSld>
  <p:clrMapOvr>
    <a:masterClrMapping/>
  </p:clrMapOvr>
  <p:transition spd="slow">
    <p:wipe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43808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9114552"/>
      </p:ext>
    </p:extLst>
  </p:cSld>
  <p:clrMapOvr>
    <a:masterClrMapping/>
  </p:clrMapOvr>
  <p:transition spd="slow">
    <p:wipe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7391922"/>
      </p:ext>
    </p:extLst>
  </p:cSld>
  <p:clrMapOvr>
    <a:masterClrMapping/>
  </p:clrMapOvr>
  <p:transition spd="slow">
    <p:wipe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8251494"/>
      </p:ext>
    </p:extLst>
  </p:cSld>
  <p:clrMapOvr>
    <a:masterClrMapping/>
  </p:clrMapOvr>
  <p:transition spd="slow">
    <p:wipe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1263054"/>
      </p:ext>
    </p:extLst>
  </p:cSld>
  <p:clrMapOvr>
    <a:masterClrMapping/>
  </p:clrMapOvr>
  <p:transition spd="slow">
    <p:wipe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329255"/>
      </p:ext>
    </p:extLst>
  </p:cSld>
  <p:clrMapOvr>
    <a:masterClrMapping/>
  </p:clrMapOvr>
  <p:transition spd="slow">
    <p:wipe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2853378"/>
      </p:ext>
    </p:extLst>
  </p:cSld>
  <p:clrMapOvr>
    <a:masterClrMapping/>
  </p:clrMapOvr>
  <p:transition spd="slow">
    <p:wipe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0869142"/>
      </p:ext>
    </p:extLst>
  </p:cSld>
  <p:clrMapOvr>
    <a:masterClrMapping/>
  </p:clrMapOvr>
  <p:transition spd="slow">
    <p:wipe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AFF8BC1-6821-4861-90F9-DC8825F362EB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2918659"/>
      </p:ext>
    </p:extLst>
  </p:cSld>
  <p:clrMapOvr>
    <a:masterClrMapping/>
  </p:clrMapOvr>
  <p:transition spd="slow">
    <p:wipe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885567"/>
      </p:ext>
    </p:extLst>
  </p:cSld>
  <p:clrMapOvr>
    <a:masterClrMapping/>
  </p:clrMapOvr>
  <p:transition spd="slow">
    <p:wipe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759257"/>
      </p:ext>
    </p:extLst>
  </p:cSld>
  <p:clrMapOvr>
    <a:masterClrMapping/>
  </p:clrMapOvr>
  <p:transition spd="slow">
    <p:wipe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0812108"/>
      </p:ext>
    </p:extLst>
  </p:cSld>
  <p:clrMapOvr>
    <a:masterClrMapping/>
  </p:clrMapOvr>
  <p:transition spd="slow">
    <p:wipe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43808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8306726"/>
      </p:ext>
    </p:extLst>
  </p:cSld>
  <p:clrMapOvr>
    <a:masterClrMapping/>
  </p:clrMapOvr>
  <p:transition spd="slow">
    <p:wipe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20831"/>
      </p:ext>
    </p:extLst>
  </p:cSld>
  <p:clrMapOvr>
    <a:masterClrMapping/>
  </p:clrMapOvr>
  <p:transition spd="slow">
    <p:wipe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215422"/>
      </p:ext>
    </p:extLst>
  </p:cSld>
  <p:clrMapOvr>
    <a:masterClrMapping/>
  </p:clrMapOvr>
  <p:transition spd="slow">
    <p:wipe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187389"/>
      </p:ext>
    </p:extLst>
  </p:cSld>
  <p:clrMapOvr>
    <a:masterClrMapping/>
  </p:clrMapOvr>
  <p:transition spd="slow">
    <p:wipe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9860739"/>
      </p:ext>
    </p:extLst>
  </p:cSld>
  <p:clrMapOvr>
    <a:masterClrMapping/>
  </p:clrMapOvr>
  <p:transition spd="slow">
    <p:wipe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974672"/>
      </p:ext>
    </p:extLst>
  </p:cSld>
  <p:clrMapOvr>
    <a:masterClrMapping/>
  </p:clrMapOvr>
  <p:transition spd="slow">
    <p:wipe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5854921"/>
      </p:ext>
    </p:extLst>
  </p:cSld>
  <p:clrMapOvr>
    <a:masterClrMapping/>
  </p:clrMapOvr>
  <p:transition spd="slow">
    <p:wipe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AFF8BC1-6821-4861-90F9-DC8825F362EB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9417146"/>
      </p:ext>
    </p:extLst>
  </p:cSld>
  <p:clrMapOvr>
    <a:masterClrMapping/>
  </p:clrMapOvr>
  <p:transition spd="slow">
    <p:wipe/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2669017"/>
      </p:ext>
    </p:extLst>
  </p:cSld>
  <p:clrMapOvr>
    <a:masterClrMapping/>
  </p:clrMapOvr>
  <p:transition spd="slow">
    <p:wipe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1105175"/>
      </p:ext>
    </p:extLst>
  </p:cSld>
  <p:clrMapOvr>
    <a:masterClrMapping/>
  </p:clrMapOvr>
  <p:transition spd="slow">
    <p:wipe/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8112460"/>
      </p:ext>
    </p:extLst>
  </p:cSld>
  <p:clrMapOvr>
    <a:masterClrMapping/>
  </p:clrMapOvr>
  <p:transition spd="slow">
    <p:wipe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43808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5545026"/>
      </p:ext>
    </p:extLst>
  </p:cSld>
  <p:clrMapOvr>
    <a:masterClrMapping/>
  </p:clrMapOvr>
  <p:transition spd="slow">
    <p:wipe/>
  </p:transition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3900138"/>
      </p:ext>
    </p:extLst>
  </p:cSld>
  <p:clrMapOvr>
    <a:masterClrMapping/>
  </p:clrMapOvr>
  <p:transition spd="slow">
    <p:wipe/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2364223"/>
      </p:ext>
    </p:extLst>
  </p:cSld>
  <p:clrMapOvr>
    <a:masterClrMapping/>
  </p:clrMapOvr>
  <p:transition spd="slow">
    <p:wipe/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0523352"/>
      </p:ext>
    </p:extLst>
  </p:cSld>
  <p:clrMapOvr>
    <a:masterClrMapping/>
  </p:clrMapOvr>
  <p:transition spd="slow">
    <p:wipe/>
  </p:transition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4443582"/>
      </p:ext>
    </p:extLst>
  </p:cSld>
  <p:clrMapOvr>
    <a:masterClrMapping/>
  </p:clrMapOvr>
  <p:transition spd="slow">
    <p:wipe/>
  </p:transition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1197475"/>
      </p:ext>
    </p:extLst>
  </p:cSld>
  <p:clrMapOvr>
    <a:masterClrMapping/>
  </p:clrMapOvr>
  <p:transition spd="slow">
    <p:wipe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3642823"/>
      </p:ext>
    </p:extLst>
  </p:cSld>
  <p:clrMapOvr>
    <a:masterClrMapping/>
  </p:clrMapOvr>
  <p:transition spd="slow">
    <p:wipe/>
  </p:transition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B78A1D05-32EA-4CD2-99F0-086CACB243BC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03E68D2-71B5-4B97-87E2-B94BD34A6E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white"/>
                </a:solidFill>
              </a:rPr>
              <a:pPr/>
              <a:t>23.6.2012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white"/>
                </a:solidFill>
              </a:rPr>
              <a:pPr/>
              <a:t>23.6.2012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white"/>
                </a:solidFill>
              </a:rPr>
              <a:pPr/>
              <a:t>23.6.2012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03E68D2-71B5-4B97-87E2-B94BD34A6E72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white"/>
                </a:solidFill>
              </a:rPr>
              <a:pPr/>
              <a:t>23.6.2012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8B523D6-089A-475D-9B56-5033312C9D7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1742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8667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3685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1509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E855D96-D2AF-478E-B518-C59182D1D0E7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AFF8BC1-6821-4861-90F9-DC8825F362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880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8B523D6-089A-475D-9B56-5033312C9D71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584417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67944" y="251082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844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navazuje na téma „poměr“. Cílem prezentace je seznámení s pojmem úměra. </a:t>
            </a:r>
            <a:r>
              <a:rPr lang="cs-CZ" dirty="0" smtClean="0"/>
              <a:t>                 Na </a:t>
            </a:r>
            <a:r>
              <a:rPr lang="cs-CZ" dirty="0" smtClean="0"/>
              <a:t>základě uvedeného příkladu jsou žáci vedeni k formulaci vlastností úměry. Po návodu </a:t>
            </a:r>
            <a:r>
              <a:rPr lang="cs-CZ" dirty="0" smtClean="0"/>
              <a:t>                       na </a:t>
            </a:r>
            <a:r>
              <a:rPr lang="cs-CZ" dirty="0" smtClean="0"/>
              <a:t>výpočet neznámého členu úměry následuje řešený příklad  a na konci samostatná práce </a:t>
            </a:r>
            <a:r>
              <a:rPr lang="cs-CZ" dirty="0" smtClean="0"/>
              <a:t>                  pro </a:t>
            </a:r>
            <a:r>
              <a:rPr lang="cs-CZ" dirty="0" smtClean="0"/>
              <a:t>žáky, kdy se po kliknutí objeví správný výsledek.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71199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Úměra.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08951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kg jablek stojí 20 Kč. Sestavte tabulku závislosti množství zakoupených jablek v kg </a:t>
            </a:r>
            <a:r>
              <a:rPr lang="cs-CZ" dirty="0" smtClean="0"/>
              <a:t>               na </a:t>
            </a:r>
            <a:r>
              <a:rPr lang="cs-CZ" dirty="0" smtClean="0"/>
              <a:t>ceně.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71330475"/>
              </p:ext>
            </p:extLst>
          </p:nvPr>
        </p:nvGraphicFramePr>
        <p:xfrm>
          <a:off x="1043608" y="3789040"/>
          <a:ext cx="6095999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720080"/>
                <a:gridCol w="648072"/>
                <a:gridCol w="720080"/>
                <a:gridCol w="864096"/>
                <a:gridCol w="720080"/>
                <a:gridCol w="6233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Množství jablek v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ivana\AppData\Local\Microsoft\Windows\Temporary Internet Files\Content.IE5\VHN3382D\MP9004304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6672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577676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Všímejte si poměru odpovídajících si hodnot.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1:5  a  20:100 Po zkrácení 1:5 </a:t>
            </a:r>
          </a:p>
          <a:p>
            <a:endParaRPr lang="cs-CZ" dirty="0">
              <a:solidFill>
                <a:srgbClr val="FFC00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0,5 : 10   a 10:200. Po úpravě  1:20 a 1:20</a:t>
            </a:r>
          </a:p>
          <a:p>
            <a:pPr marL="109728" indent="0">
              <a:buNone/>
            </a:pPr>
            <a:endParaRPr lang="cs-CZ" dirty="0">
              <a:solidFill>
                <a:srgbClr val="FFC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00758664"/>
              </p:ext>
            </p:extLst>
          </p:nvPr>
        </p:nvGraphicFramePr>
        <p:xfrm>
          <a:off x="1115616" y="2276872"/>
          <a:ext cx="6095999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720080"/>
                <a:gridCol w="648072"/>
                <a:gridCol w="720080"/>
                <a:gridCol w="864096"/>
                <a:gridCol w="720080"/>
                <a:gridCol w="6233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Množství jablek v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Šipka dolů 4"/>
          <p:cNvSpPr/>
          <p:nvPr/>
        </p:nvSpPr>
        <p:spPr>
          <a:xfrm>
            <a:off x="3681364" y="1556792"/>
            <a:ext cx="340616" cy="489204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27" name="Picture 3" descr="C:\Users\ivana\AppData\Local\Microsoft\Windows\Temporary Internet Files\Content.IE5\VHN3382D\MP9004304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6672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56792"/>
            <a:ext cx="3968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56792"/>
            <a:ext cx="3968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5437" y="1572236"/>
            <a:ext cx="4016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175402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Závěr.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Poměr množství zakoupených jablek se rovná poměru ceny v Kč.</a:t>
            </a:r>
          </a:p>
          <a:p>
            <a:endParaRPr lang="cs-CZ" dirty="0"/>
          </a:p>
          <a:p>
            <a:r>
              <a:rPr lang="cs-CZ" dirty="0" smtClean="0"/>
              <a:t>Rovnost poměrů se nazývá </a:t>
            </a:r>
            <a:r>
              <a:rPr lang="cs-CZ" dirty="0" smtClean="0">
                <a:solidFill>
                  <a:schemeClr val="tx2"/>
                </a:solidFill>
              </a:rPr>
              <a:t>ÚMĚRA.</a:t>
            </a:r>
            <a:r>
              <a:rPr lang="cs-CZ" dirty="0" smtClean="0"/>
              <a:t>	</a:t>
            </a:r>
          </a:p>
          <a:p>
            <a:endParaRPr lang="cs-CZ" dirty="0"/>
          </a:p>
          <a:p>
            <a:r>
              <a:rPr lang="cs-CZ" dirty="0" smtClean="0"/>
              <a:t>Jestliže víme, že poměry jsou si rovny, můžeme dopočítat chybějící člen úměry.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52542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Dopočítejte chybějící člen úměry, označený x.</a:t>
            </a:r>
          </a:p>
          <a:p>
            <a:endParaRPr lang="cs-CZ" dirty="0"/>
          </a:p>
          <a:p>
            <a:r>
              <a:rPr lang="cs-CZ" dirty="0" smtClean="0"/>
              <a:t>1:5= 2:x</a:t>
            </a:r>
          </a:p>
          <a:p>
            <a:endParaRPr lang="cs-CZ" dirty="0"/>
          </a:p>
          <a:p>
            <a:r>
              <a:rPr lang="cs-CZ" dirty="0" smtClean="0"/>
              <a:t>2:3=x:9</a:t>
            </a:r>
          </a:p>
          <a:p>
            <a:endParaRPr lang="cs-CZ" dirty="0" smtClean="0"/>
          </a:p>
          <a:p>
            <a:r>
              <a:rPr lang="cs-CZ" dirty="0" smtClean="0"/>
              <a:t>x:8=50:80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3419872" y="3140968"/>
            <a:ext cx="1440160" cy="50405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prstClr val="white"/>
                </a:solidFill>
              </a:rPr>
              <a:t>x= 10</a:t>
            </a:r>
          </a:p>
        </p:txBody>
      </p:sp>
      <p:sp>
        <p:nvSpPr>
          <p:cNvPr id="5" name="Oválný popisek 4"/>
          <p:cNvSpPr/>
          <p:nvPr/>
        </p:nvSpPr>
        <p:spPr>
          <a:xfrm>
            <a:off x="3383868" y="4198404"/>
            <a:ext cx="1512168" cy="50405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x=6</a:t>
            </a:r>
            <a:endParaRPr lang="cs-CZ" sz="2400" dirty="0">
              <a:solidFill>
                <a:prstClr val="white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3419872" y="5157192"/>
            <a:ext cx="1656184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prstClr val="white"/>
                </a:solidFill>
              </a:rPr>
              <a:t>x=5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860032" y="3789040"/>
            <a:ext cx="3744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A04DA3">
                    <a:lumMod val="75000"/>
                  </a:srgbClr>
                </a:solidFill>
              </a:rPr>
              <a:t>Je to lehké? Co když ale zadání nebude takto jednoduché?</a:t>
            </a:r>
          </a:p>
        </p:txBody>
      </p:sp>
    </p:spTree>
    <p:extLst>
      <p:ext uri="{BB962C8B-B14F-4D97-AF65-F5344CB8AC3E}">
        <p14:creationId xmlns:p14="http://schemas.microsoft.com/office/powerpoint/2010/main" xmlns="" val="10558442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úměru platí pravidlo.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2,5</a:t>
            </a:r>
            <a:r>
              <a:rPr lang="cs-CZ" dirty="0" smtClean="0"/>
              <a:t>:</a:t>
            </a:r>
            <a:r>
              <a:rPr lang="cs-CZ" dirty="0" smtClean="0">
                <a:solidFill>
                  <a:srgbClr val="7030A0"/>
                </a:solidFill>
              </a:rPr>
              <a:t>5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7030A0"/>
                </a:solidFill>
              </a:rPr>
              <a:t>2</a:t>
            </a:r>
            <a:r>
              <a:rPr lang="cs-CZ" dirty="0" smtClean="0"/>
              <a:t>:</a:t>
            </a:r>
            <a:r>
              <a:rPr lang="cs-CZ" dirty="0" smtClean="0">
                <a:solidFill>
                  <a:srgbClr val="00B050"/>
                </a:solidFill>
              </a:rPr>
              <a:t>4</a:t>
            </a:r>
          </a:p>
          <a:p>
            <a:r>
              <a:rPr lang="cs-CZ" dirty="0" smtClean="0"/>
              <a:t>Vynásobíme </a:t>
            </a:r>
            <a:r>
              <a:rPr lang="cs-CZ" dirty="0" smtClean="0">
                <a:solidFill>
                  <a:srgbClr val="00B050"/>
                </a:solidFill>
              </a:rPr>
              <a:t>vnější členy 2,5.4</a:t>
            </a:r>
          </a:p>
          <a:p>
            <a:r>
              <a:rPr lang="cs-CZ" dirty="0" smtClean="0"/>
              <a:t>Vynásobíme </a:t>
            </a:r>
            <a:r>
              <a:rPr lang="cs-CZ" dirty="0" smtClean="0">
                <a:solidFill>
                  <a:srgbClr val="7030A0"/>
                </a:solidFill>
              </a:rPr>
              <a:t>vnitřní členy 5.2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1547664" y="4293096"/>
            <a:ext cx="3816424" cy="165618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Platí rovnost.</a:t>
            </a:r>
          </a:p>
        </p:txBody>
      </p:sp>
    </p:spTree>
    <p:extLst>
      <p:ext uri="{BB962C8B-B14F-4D97-AF65-F5344CB8AC3E}">
        <p14:creationId xmlns:p14="http://schemas.microsoft.com/office/powerpoint/2010/main" xmlns="" val="11946172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Chybějící člen úměry vypočítáme pomocí tohoto pravidla.</a:t>
            </a:r>
          </a:p>
          <a:p>
            <a:r>
              <a:rPr lang="cs-CZ" dirty="0" smtClean="0"/>
              <a:t>Příklad: </a:t>
            </a:r>
            <a:r>
              <a:rPr lang="cs-CZ" dirty="0" smtClean="0">
                <a:solidFill>
                  <a:srgbClr val="92D050"/>
                </a:solidFill>
              </a:rPr>
              <a:t>x</a:t>
            </a:r>
            <a:r>
              <a:rPr lang="cs-CZ" dirty="0" smtClean="0"/>
              <a:t>:</a:t>
            </a:r>
            <a:r>
              <a:rPr lang="cs-CZ" dirty="0" smtClean="0">
                <a:solidFill>
                  <a:srgbClr val="7030A0"/>
                </a:solidFill>
              </a:rPr>
              <a:t>6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7030A0"/>
                </a:solidFill>
              </a:rPr>
              <a:t>18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92D050"/>
                </a:solidFill>
              </a:rPr>
              <a:t>10</a:t>
            </a:r>
          </a:p>
          <a:p>
            <a:r>
              <a:rPr lang="cs-CZ" dirty="0" smtClean="0"/>
              <a:t>Vynásobíme vnější a vnitřní členy a zapíšeme rovnost.    </a:t>
            </a:r>
            <a:r>
              <a:rPr lang="cs-CZ" dirty="0" smtClean="0">
                <a:solidFill>
                  <a:srgbClr val="92D050"/>
                </a:solidFill>
              </a:rPr>
              <a:t>x.10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7030A0"/>
                </a:solidFill>
              </a:rPr>
              <a:t>6.18</a:t>
            </a:r>
          </a:p>
          <a:p>
            <a:r>
              <a:rPr lang="cs-CZ" dirty="0" smtClean="0"/>
              <a:t>Vypočítáme  x= 6.18 : 10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x= 108 :10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x= 10,8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5004048" y="4149080"/>
            <a:ext cx="3816424" cy="2304256"/>
          </a:xfrm>
          <a:prstGeom prst="wedgeRoundRect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Zkouška: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10,8:6 /.10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108:60 / :6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18:10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165167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Příklady. </a:t>
            </a:r>
            <a:r>
              <a:rPr lang="cs-CZ" smtClean="0"/>
              <a:t>Počítejte samostatně.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Vypočtěte neznámý člen úměry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x:8=1,6:0,64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20:12=5:x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45:18=180:x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1,5:0,4=y:1,2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</p:txBody>
      </p:sp>
      <p:sp>
        <p:nvSpPr>
          <p:cNvPr id="4" name="Oválný popisek 3"/>
          <p:cNvSpPr/>
          <p:nvPr/>
        </p:nvSpPr>
        <p:spPr>
          <a:xfrm>
            <a:off x="5940152" y="2564904"/>
            <a:ext cx="2160240" cy="57606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prstClr val="white"/>
                </a:solidFill>
              </a:rPr>
              <a:t>x= 20</a:t>
            </a:r>
          </a:p>
        </p:txBody>
      </p:sp>
      <p:sp>
        <p:nvSpPr>
          <p:cNvPr id="7" name="Oválný popisek 6"/>
          <p:cNvSpPr/>
          <p:nvPr/>
        </p:nvSpPr>
        <p:spPr>
          <a:xfrm>
            <a:off x="6156176" y="3573016"/>
            <a:ext cx="1944216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x=3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6012160" y="4581128"/>
            <a:ext cx="2088232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x=72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6228184" y="5733256"/>
            <a:ext cx="1872208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y=4,5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13667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Matematická cvičení s diferencovaným zadáním</a:t>
            </a:r>
            <a:r>
              <a:rPr lang="cs-CZ" dirty="0"/>
              <a:t>. Praha: SPN, 2004. ISBN 80-7235-259-8. </a:t>
            </a:r>
          </a:p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01699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38</TotalTime>
  <Words>333</Words>
  <Application>Microsoft Office PowerPoint</Application>
  <PresentationFormat>Předvádění na obrazovce (4:3)</PresentationFormat>
  <Paragraphs>100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Urbanistický</vt:lpstr>
      <vt:lpstr>1_Urbanistický</vt:lpstr>
      <vt:lpstr>2_Urbanistický</vt:lpstr>
      <vt:lpstr>3_Urbanistický</vt:lpstr>
      <vt:lpstr>4_Urbanistický</vt:lpstr>
      <vt:lpstr>5_Urbanistický</vt:lpstr>
      <vt:lpstr>6_Urbanistický</vt:lpstr>
      <vt:lpstr>Snímek 1</vt:lpstr>
      <vt:lpstr>Anotace:</vt:lpstr>
      <vt:lpstr>Úměra.</vt:lpstr>
      <vt:lpstr>Příklad.</vt:lpstr>
      <vt:lpstr>Příklad.</vt:lpstr>
      <vt:lpstr>Závěr.</vt:lpstr>
      <vt:lpstr>Příklad.</vt:lpstr>
      <vt:lpstr>Pro úměru platí pravidlo.</vt:lpstr>
      <vt:lpstr>Výpočet.</vt:lpstr>
      <vt:lpstr>Příklady. Počítejte samostatně.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Úměra.</dc:title>
  <dc:creator>ivana</dc:creator>
  <cp:lastModifiedBy>Dum</cp:lastModifiedBy>
  <cp:revision>5</cp:revision>
  <dcterms:created xsi:type="dcterms:W3CDTF">2012-04-22T17:40:04Z</dcterms:created>
  <dcterms:modified xsi:type="dcterms:W3CDTF">2012-06-23T20:17:37Z</dcterms:modified>
</cp:coreProperties>
</file>