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3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81" d="100"/>
          <a:sy n="81" d="100"/>
        </p:scale>
        <p:origin x="-10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85854-F69C-4764-A85F-7B2936485955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0A0C84-55C2-4545-B939-FDC871FC93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26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0A0C84-55C2-4545-B939-FDC871FC937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754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0A0C84-55C2-4545-B939-FDC871FC9376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856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334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349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50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018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289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4784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223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271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800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32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20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CAD93-AD18-4D89-AB6F-9F12928474F1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9EFB0-0ED5-4A1B-B4A3-8E5D7B1022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63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930625"/>
              </p:ext>
            </p:extLst>
          </p:nvPr>
        </p:nvGraphicFramePr>
        <p:xfrm>
          <a:off x="1665288" y="2204868"/>
          <a:ext cx="6291088" cy="3888392"/>
        </p:xfrm>
        <a:graphic>
          <a:graphicData uri="http://schemas.openxmlformats.org/drawingml/2006/table">
            <a:tbl>
              <a:tblPr/>
              <a:tblGrid>
                <a:gridCol w="1472272"/>
                <a:gridCol w="4818816"/>
              </a:tblGrid>
              <a:tr h="219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Dana Motyčková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VY_32_Inovace__3381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Bylo to tak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Staré pověsti české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Hudební výchova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9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fotografie, kde jsou v jednotlivých oknech postavy ze starých pověstí českých. Celou prezentaci doplňují slova písně Bylo to tak. V závěru žáci odpovídají na otázky týkající se postav, které v příběhu vystupují.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93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Učí se slova písně, odpovídají na otázky.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882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87624" y="980728"/>
            <a:ext cx="676875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Bylo to tak</a:t>
            </a:r>
            <a:endParaRPr lang="cs-CZ" sz="9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8194" name="Picture 2" descr="C:\Users\dmotyckova\AppData\Local\Microsoft\Windows\Temporary Internet Files\Content.IE5\CK23D9ME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068960"/>
            <a:ext cx="3600400" cy="296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17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1" y="0"/>
            <a:ext cx="9144000" cy="685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971600" y="5734452"/>
            <a:ext cx="7285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 knize jsem tu pověst čet, lidi chtěli lepší svět. Čechů rod a Čech šli prostě za štěstím. 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80838" y="648866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©Dana Motyčková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053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620688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Bylo to tak, bylo to tak, je to jen pověst nebo fakt, příběh jen ze starých českých pověstí.</a:t>
            </a:r>
            <a:endParaRPr lang="cs-CZ" sz="2800" b="1" dirty="0"/>
          </a:p>
        </p:txBody>
      </p:sp>
      <p:pic>
        <p:nvPicPr>
          <p:cNvPr id="3076" name="Picture 4" descr="C:\Users\dmotyckova\AppData\Local\Microsoft\Windows\Temporary Internet Files\Content.IE5\CK23D9ME\MC9002157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264" y="2420888"/>
            <a:ext cx="4845501" cy="353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82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827584" y="5706538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Bivoj byl dost </a:t>
            </a:r>
            <a:r>
              <a:rPr lang="cs-CZ" sz="2800" b="1" dirty="0" err="1" smtClean="0"/>
              <a:t>silnej</a:t>
            </a:r>
            <a:r>
              <a:rPr lang="cs-CZ" sz="2800" b="1" dirty="0" smtClean="0"/>
              <a:t> kluk, kance zmoh a neměl luk. Kazi měla radost, že má manžela.</a:t>
            </a:r>
            <a:endParaRPr lang="cs-CZ" sz="28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6911752" y="6464855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©Dana Motyčková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857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Bylo to tak, bylo to tak, je to jen pověst nebo fakt, příběh jen co lidem radost udělá.</a:t>
            </a:r>
            <a:endParaRPr lang="cs-CZ" sz="2800" dirty="0"/>
          </a:p>
        </p:txBody>
      </p:sp>
      <p:pic>
        <p:nvPicPr>
          <p:cNvPr id="4098" name="Picture 2" descr="C:\Users\dmotyckova\AppData\Local\Microsoft\Windows\Temporary Internet Files\Content.IE5\CK23D9ME\MC9000529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685" y="2996952"/>
            <a:ext cx="4862621" cy="291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44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5805264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 hlíny byl uplácán tvor, housle zvládnul Dalibor, jeden kůň a jezdec skočil do řeky.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92280" y="645333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©Dana Motyčková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40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4811" y="764704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/>
              <a:t>Bylo to tak, bylo to tak, je to jen pověst nebo fakt, příběh jen co vypráví se na věky.</a:t>
            </a:r>
            <a:endParaRPr lang="cs-CZ" sz="2800" dirty="0"/>
          </a:p>
        </p:txBody>
      </p:sp>
      <p:pic>
        <p:nvPicPr>
          <p:cNvPr id="5123" name="Picture 3" descr="C:\Users\dmotyckova\AppData\Local\Microsoft\Windows\Temporary Internet Files\Content.IE5\A12OPL19\MC90033023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949" y="2564904"/>
            <a:ext cx="5024587" cy="315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35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5733256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Orloj uměl měřit čas, mečem vládnout Bruncvík zas, jeho lev se stal erbovním znamením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55768" y="655900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©Dana Motyčková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438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836712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/>
              <a:t>Bylo to tak, bylo to tak, je to jen pověst nebo fakt, příběh jen čas ve kterém nic nezmění</a:t>
            </a:r>
            <a:endParaRPr lang="cs-CZ" sz="2800" dirty="0"/>
          </a:p>
        </p:txBody>
      </p:sp>
      <p:pic>
        <p:nvPicPr>
          <p:cNvPr id="6148" name="Picture 4" descr="C:\Users\dmotyckova\AppData\Local\Microsoft\Windows\Temporary Internet Files\Content.IE5\CK23D9ME\MC9000548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633" y="2348880"/>
            <a:ext cx="3968750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7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331640" y="551723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Děvín byl jen dívčí hrad, …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88224" y="630932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©Dana Motyčková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75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932040" y="5445224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…klukům dal prý sílu znát, …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44208" y="6381328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©Dana Motyčková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918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511660" y="6093296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… vojsko v hoře pomůže nám v neštěstí.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29264" y="6534834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©Dana Motyčková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807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957628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/>
              <a:t>Bylo to tak, bylo to tak, je to jen pověst nebo fakt, příběh jen ze starých českých pověstí.</a:t>
            </a:r>
            <a:endParaRPr lang="cs-CZ" sz="2800" b="1" dirty="0"/>
          </a:p>
        </p:txBody>
      </p:sp>
      <p:pic>
        <p:nvPicPr>
          <p:cNvPr id="7170" name="Picture 2" descr="C:\Users\dmotyckova\AppData\Local\Microsoft\Windows\Temporary Internet Files\Content.IE5\2BCMQNXV\MC9002812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687" y="2564904"/>
            <a:ext cx="3062634" cy="343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874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135298" y="313492"/>
            <a:ext cx="4283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Text písně:</a:t>
            </a:r>
            <a:endParaRPr lang="cs-CZ" sz="28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5467"/>
            <a:ext cx="4504062" cy="645333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7245" y="1052736"/>
            <a:ext cx="3798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Na nápěv písně Tisíc mil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43492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806489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Otázky: </a:t>
            </a:r>
          </a:p>
          <a:p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Jak se jmenuje hora kam přivedl Praotec Čech svůj kmen?</a:t>
            </a:r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Jak se jmenovaly setry Kazi?</a:t>
            </a:r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Z čeho byl vyroben Golem?</a:t>
            </a:r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Jak se jmenuje věž, kde se naučil hrát Dalibor na housle?</a:t>
            </a:r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Jak se jmenoval Horymírův kůň?</a:t>
            </a:r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Kdo sestrojil staroměstský orloj?</a:t>
            </a:r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Kdo vede </a:t>
            </a:r>
            <a:r>
              <a:rPr lang="cs-CZ" dirty="0" err="1" smtClean="0"/>
              <a:t>vojisko</a:t>
            </a:r>
            <a:r>
              <a:rPr lang="cs-CZ" dirty="0" smtClean="0"/>
              <a:t> ukryté v hoře ?</a:t>
            </a:r>
            <a:endParaRPr lang="cs-CZ" dirty="0"/>
          </a:p>
          <a:p>
            <a:pPr marL="342900" indent="-342900">
              <a:buFont typeface="+mj-lt"/>
              <a:buAutoNum type="arabicPeriod"/>
            </a:pP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46352" y="978206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Hora Říp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46994" y="1679253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Teta, Libuše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46352" y="240604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 hlíny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46352" y="342900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Daliborka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6994" y="422108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Šemík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6994" y="5107049"/>
            <a:ext cx="204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Mistr Hanuš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46352" y="5877272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Sv. Václav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32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8064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 Archiv autora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foto: autor</a:t>
            </a:r>
          </a:p>
          <a:p>
            <a:r>
              <a:rPr lang="cs-CZ" dirty="0"/>
              <a:t> </a:t>
            </a:r>
            <a:r>
              <a:rPr lang="cs-CZ" dirty="0" smtClean="0"/>
              <a:t>             </a:t>
            </a: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dirty="0" smtClean="0">
                <a:hlinkClick r:id="rId3"/>
              </a:rPr>
              <a:t>www.office.microsoft.com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Píseň Bylo to tak: Hudba- H. </a:t>
            </a:r>
            <a:r>
              <a:rPr lang="cs-CZ" dirty="0" err="1" smtClean="0"/>
              <a:t>West</a:t>
            </a:r>
            <a:r>
              <a:rPr lang="cs-CZ" dirty="0" smtClean="0"/>
              <a:t>, Text- M. </a:t>
            </a:r>
            <a:r>
              <a:rPr lang="cs-CZ" dirty="0" err="1" smtClean="0"/>
              <a:t>Jalovecký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821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431</Words>
  <Application>Microsoft Office PowerPoint</Application>
  <PresentationFormat>Předvádění na obrazovce (4:3)</PresentationFormat>
  <Paragraphs>78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23</cp:revision>
  <dcterms:created xsi:type="dcterms:W3CDTF">2012-03-16T14:54:57Z</dcterms:created>
  <dcterms:modified xsi:type="dcterms:W3CDTF">2012-04-07T07:12:28Z</dcterms:modified>
</cp:coreProperties>
</file>