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2"/>
  </p:notesMasterIdLst>
  <p:sldIdLst>
    <p:sldId id="257" r:id="rId2"/>
    <p:sldId id="258" r:id="rId3"/>
    <p:sldId id="259" r:id="rId4"/>
    <p:sldId id="266" r:id="rId5"/>
    <p:sldId id="267" r:id="rId6"/>
    <p:sldId id="268" r:id="rId7"/>
    <p:sldId id="269" r:id="rId8"/>
    <p:sldId id="270" r:id="rId9"/>
    <p:sldId id="264" r:id="rId10"/>
    <p:sldId id="265" r:id="rId11"/>
  </p:sldIdLst>
  <p:sldSz cx="9144000" cy="6858000" type="screen4x3"/>
  <p:notesSz cx="6794500" cy="99187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FF"/>
    <a:srgbClr val="FFCCFF"/>
    <a:srgbClr val="FF33CC"/>
    <a:srgbClr val="66FF66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954" y="-6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0" d="100"/>
          <a:sy n="60" d="100"/>
        </p:scale>
        <p:origin x="-1782" y="-102"/>
      </p:cViewPr>
      <p:guideLst>
        <p:guide orient="horz" pos="3124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NÁZEV:VY_32_INOVACE_3.2.10.3. L 01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smtClean="0"/>
            <a:t>NÁZEV </a:t>
          </a:r>
          <a:r>
            <a:rPr lang="cs-CZ" sz="2000" dirty="0" smtClean="0"/>
            <a:t>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1A34B1E-BA6D-406B-B11E-E2648975AB0B}" type="presOf" srcId="{757F3AB3-0718-4624-B441-E567A8F0AB56}" destId="{333A1088-737F-45CB-B68E-254E46348037}" srcOrd="0" destOrd="0" presId="urn:microsoft.com/office/officeart/2005/8/layout/target3"/>
    <dgm:cxn modelId="{B54E8E8E-73A1-4957-9D5D-D11C4ED81A20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924D79F-C79E-49F6-8B66-BA9E4D64D7E0}" type="presOf" srcId="{D1D4F407-5343-4D3F-B5B9-D407B03CAEB4}" destId="{AED2198E-93D5-4001-81B4-73124B309672}" srcOrd="1" destOrd="0" presId="urn:microsoft.com/office/officeart/2005/8/layout/target3"/>
    <dgm:cxn modelId="{223198CA-9667-4FDA-8C87-8BFA997B39C4}" type="presOf" srcId="{D1B46980-6531-4606-95E6-44980827E919}" destId="{6140AFEC-043D-4C43-A2F9-D0F5331DF3A3}" srcOrd="0" destOrd="0" presId="urn:microsoft.com/office/officeart/2005/8/layout/target3"/>
    <dgm:cxn modelId="{FFE89A7D-2EBC-42FD-9528-B53E1E54581B}" type="presOf" srcId="{B651F6E3-6281-48DB-9319-2AEAFDAE7572}" destId="{6BB5E863-4638-4E1D-BFDE-399D028AC4ED}" srcOrd="1" destOrd="0" presId="urn:microsoft.com/office/officeart/2005/8/layout/target3"/>
    <dgm:cxn modelId="{A2CBB0AE-E78D-456C-B138-410B292613C6}" type="presOf" srcId="{D8197B8C-B260-4A16-BDF4-0947B075E274}" destId="{5A5FFA88-C948-4069-8E93-59FA12366E83}" srcOrd="1" destOrd="0" presId="urn:microsoft.com/office/officeart/2005/8/layout/target3"/>
    <dgm:cxn modelId="{9CA1DDCA-DCEE-42C4-AD59-8486DED39619}" type="presOf" srcId="{4C35D32F-0EAB-4CD7-82EE-45574DC2A586}" destId="{8BEBB6EC-1DAA-4CAC-8A25-BC0FCBD5DBD5}" srcOrd="0" destOrd="0" presId="urn:microsoft.com/office/officeart/2005/8/layout/target3"/>
    <dgm:cxn modelId="{9FA6F206-CEEF-4AC5-BDD2-CFCD9BEE5160}" type="presOf" srcId="{D8197B8C-B260-4A16-BDF4-0947B075E274}" destId="{25B08C86-7E15-44DC-BE7F-FFB55DD49D12}" srcOrd="0" destOrd="0" presId="urn:microsoft.com/office/officeart/2005/8/layout/target3"/>
    <dgm:cxn modelId="{77E03787-6A4E-494F-9894-7E055333E9E7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2EDC1DAF-FC20-47AD-BB38-0B3452EFC915}" type="presOf" srcId="{D1D4F407-5343-4D3F-B5B9-D407B03CAEB4}" destId="{D005CE8C-CC26-4C3E-AC11-E15060ECD759}" srcOrd="0" destOrd="0" presId="urn:microsoft.com/office/officeart/2005/8/layout/target3"/>
    <dgm:cxn modelId="{15E1BBC4-7716-4A3D-8A05-EC25E32248CC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93D093C-FA38-41AD-9C96-8583CB8AF385}" type="presParOf" srcId="{333A1088-737F-45CB-B68E-254E46348037}" destId="{F5ABB229-8D3B-4694-996A-96F23CF14429}" srcOrd="0" destOrd="0" presId="urn:microsoft.com/office/officeart/2005/8/layout/target3"/>
    <dgm:cxn modelId="{BF909BD4-B3D0-4F17-9450-059B87C2CC83}" type="presParOf" srcId="{333A1088-737F-45CB-B68E-254E46348037}" destId="{F41139FD-01EE-4571-8B17-4FB00FC51163}" srcOrd="1" destOrd="0" presId="urn:microsoft.com/office/officeart/2005/8/layout/target3"/>
    <dgm:cxn modelId="{98A07F08-A7E2-43CC-BA16-7203F25CB6AA}" type="presParOf" srcId="{333A1088-737F-45CB-B68E-254E46348037}" destId="{D005CE8C-CC26-4C3E-AC11-E15060ECD759}" srcOrd="2" destOrd="0" presId="urn:microsoft.com/office/officeart/2005/8/layout/target3"/>
    <dgm:cxn modelId="{FE1881F2-AD00-42E7-8BBD-4C3B75C280FD}" type="presParOf" srcId="{333A1088-737F-45CB-B68E-254E46348037}" destId="{2C702D82-9B77-49B7-9568-BB8EB47C3372}" srcOrd="3" destOrd="0" presId="urn:microsoft.com/office/officeart/2005/8/layout/target3"/>
    <dgm:cxn modelId="{66500720-F297-4855-AA9E-A2D203150F23}" type="presParOf" srcId="{333A1088-737F-45CB-B68E-254E46348037}" destId="{A52A0455-90FF-4808-ABD0-F02540D31D5A}" srcOrd="4" destOrd="0" presId="urn:microsoft.com/office/officeart/2005/8/layout/target3"/>
    <dgm:cxn modelId="{02BFEC91-7EDB-4028-AB41-EC8580E1D5E4}" type="presParOf" srcId="{333A1088-737F-45CB-B68E-254E46348037}" destId="{6140AFEC-043D-4C43-A2F9-D0F5331DF3A3}" srcOrd="5" destOrd="0" presId="urn:microsoft.com/office/officeart/2005/8/layout/target3"/>
    <dgm:cxn modelId="{392FE9E4-4D00-4095-BDF4-C50A26749BA5}" type="presParOf" srcId="{333A1088-737F-45CB-B68E-254E46348037}" destId="{9358AC05-5D7D-4327-9F80-1AD486AEA664}" srcOrd="6" destOrd="0" presId="urn:microsoft.com/office/officeart/2005/8/layout/target3"/>
    <dgm:cxn modelId="{9D0CD6F3-B743-4501-AFCA-9B985A40E382}" type="presParOf" srcId="{333A1088-737F-45CB-B68E-254E46348037}" destId="{313FC574-E1CD-4FB4-B054-0B805CE0447D}" srcOrd="7" destOrd="0" presId="urn:microsoft.com/office/officeart/2005/8/layout/target3"/>
    <dgm:cxn modelId="{06D86AA7-7CF2-45A2-8F25-AEBC021B52AB}" type="presParOf" srcId="{333A1088-737F-45CB-B68E-254E46348037}" destId="{619D679B-A015-4ECF-8348-D1034C574F40}" srcOrd="8" destOrd="0" presId="urn:microsoft.com/office/officeart/2005/8/layout/target3"/>
    <dgm:cxn modelId="{19BC77DB-0520-4AF0-9E66-490F9956D470}" type="presParOf" srcId="{333A1088-737F-45CB-B68E-254E46348037}" destId="{322283A8-4A27-4CDA-BAE3-F381106A9174}" srcOrd="9" destOrd="0" presId="urn:microsoft.com/office/officeart/2005/8/layout/target3"/>
    <dgm:cxn modelId="{37D8F026-BE8F-4ADD-A80E-E3C8549E530F}" type="presParOf" srcId="{333A1088-737F-45CB-B68E-254E46348037}" destId="{FFC9F71D-1B4F-4AD9-A4A6-86ADEFC8AF5C}" srcOrd="10" destOrd="0" presId="urn:microsoft.com/office/officeart/2005/8/layout/target3"/>
    <dgm:cxn modelId="{736BD13C-574B-4195-80DC-BCC42667E633}" type="presParOf" srcId="{333A1088-737F-45CB-B68E-254E46348037}" destId="{25B08C86-7E15-44DC-BE7F-FFB55DD49D12}" srcOrd="11" destOrd="0" presId="urn:microsoft.com/office/officeart/2005/8/layout/target3"/>
    <dgm:cxn modelId="{EE48F80D-E02F-41FF-B5C0-774C397A0DF4}" type="presParOf" srcId="{333A1088-737F-45CB-B68E-254E46348037}" destId="{76644BE8-9D7C-4C09-B250-3D10AF48CBB7}" srcOrd="12" destOrd="0" presId="urn:microsoft.com/office/officeart/2005/8/layout/target3"/>
    <dgm:cxn modelId="{939F53D6-3130-47F9-A0A6-556251DA6743}" type="presParOf" srcId="{333A1088-737F-45CB-B68E-254E46348037}" destId="{EE85B701-7295-41C0-BA7A-34D3756A2AE6}" srcOrd="13" destOrd="0" presId="urn:microsoft.com/office/officeart/2005/8/layout/target3"/>
    <dgm:cxn modelId="{8D889D5C-9EB8-4745-9782-EFAA6ED705D6}" type="presParOf" srcId="{333A1088-737F-45CB-B68E-254E46348037}" destId="{8BEBB6EC-1DAA-4CAC-8A25-BC0FCBD5DBD5}" srcOrd="14" destOrd="0" presId="urn:microsoft.com/office/officeart/2005/8/layout/target3"/>
    <dgm:cxn modelId="{16C0DDE5-9766-4EE1-9D75-A30684C31CED}" type="presParOf" srcId="{333A1088-737F-45CB-B68E-254E46348037}" destId="{AED2198E-93D5-4001-81B4-73124B309672}" srcOrd="15" destOrd="0" presId="urn:microsoft.com/office/officeart/2005/8/layout/target3"/>
    <dgm:cxn modelId="{51CF536D-AB91-44F6-947E-8C474C54381D}" type="presParOf" srcId="{333A1088-737F-45CB-B68E-254E46348037}" destId="{2BE915AB-18AA-4053-B92C-3BFC9ED204BB}" srcOrd="16" destOrd="0" presId="urn:microsoft.com/office/officeart/2005/8/layout/target3"/>
    <dgm:cxn modelId="{904D87A2-2AF9-40A0-A697-B80ADD0B6BEF}" type="presParOf" srcId="{333A1088-737F-45CB-B68E-254E46348037}" destId="{6BB5E863-4638-4E1D-BFDE-399D028AC4ED}" srcOrd="17" destOrd="0" presId="urn:microsoft.com/office/officeart/2005/8/layout/target3"/>
    <dgm:cxn modelId="{20B471C1-E798-4CA7-9CE3-B82DAFBA90AB}" type="presParOf" srcId="{333A1088-737F-45CB-B68E-254E46348037}" destId="{5A5FFA88-C948-4069-8E93-59FA12366E83}" srcOrd="18" destOrd="0" presId="urn:microsoft.com/office/officeart/2005/8/layout/target3"/>
    <dgm:cxn modelId="{5377FA1E-4547-48F2-968F-7C165B208C8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 </a:t>
          </a:r>
          <a:r>
            <a:rPr lang="cs-CZ" sz="2000" kern="1200" dirty="0" smtClean="0"/>
            <a:t>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NÁZEV:VY_32_INOVACE_3.2.10.3. L 01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D17F58-BEC9-4E6B-A0D2-13E41B570E82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59350" cy="37195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11383"/>
            <a:ext cx="5435600" cy="44634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1044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8645" y="9421044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BC6DE1-3CAB-419D-808A-CF3E11A4E2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1896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5513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7078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626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1913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9132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171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8415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2878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606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992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365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A63E3-474A-4A6B-8A38-331F5553B94B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0535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5390192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08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Ludmila Hlavsová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639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Počítáme do 11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7960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Anotace</a:t>
            </a:r>
          </a:p>
          <a:p>
            <a:pPr marL="0" indent="0">
              <a:buNone/>
            </a:pPr>
            <a:r>
              <a:rPr lang="cs-CZ" sz="2000" dirty="0" smtClean="0"/>
              <a:t>Žáci  - učí se pracovat na interaktivní tabuli </a:t>
            </a:r>
          </a:p>
          <a:p>
            <a:pPr marL="0" indent="0">
              <a:buNone/>
            </a:pPr>
            <a:r>
              <a:rPr lang="cs-CZ" sz="2000" dirty="0" smtClean="0"/>
              <a:t>         - sčítají a odčítají v oboru do jedenácti bez přechodu přes desítku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</a:t>
            </a:r>
            <a:r>
              <a:rPr lang="cs-CZ" sz="2000" dirty="0" smtClean="0"/>
              <a:t>- trénují </a:t>
            </a:r>
            <a:r>
              <a:rPr lang="cs-CZ" sz="2000" dirty="0" smtClean="0"/>
              <a:t>pozornost a koordinaci činností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- čtou a zapisují čísla od 0 do 11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- porovnávají čísla do 11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3703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484784"/>
            <a:ext cx="2530376" cy="3733875"/>
          </a:xfrm>
        </p:spPr>
      </p:pic>
      <p:sp>
        <p:nvSpPr>
          <p:cNvPr id="7" name="Oválný popisek 6"/>
          <p:cNvSpPr/>
          <p:nvPr/>
        </p:nvSpPr>
        <p:spPr>
          <a:xfrm>
            <a:off x="2614172" y="260648"/>
            <a:ext cx="3673285" cy="2001236"/>
          </a:xfrm>
          <a:prstGeom prst="wedgeEllipseCallout">
            <a:avLst>
              <a:gd name="adj1" fmla="val -63979"/>
              <a:gd name="adj2" fmla="val 61753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Milé  děti, dnes budeme počítat do 11.</a:t>
            </a:r>
            <a:endParaRPr lang="cs-CZ" sz="2000" dirty="0"/>
          </a:p>
        </p:txBody>
      </p:sp>
      <p:sp>
        <p:nvSpPr>
          <p:cNvPr id="8" name="Obdélník 7"/>
          <p:cNvSpPr/>
          <p:nvPr/>
        </p:nvSpPr>
        <p:spPr>
          <a:xfrm>
            <a:off x="3851920" y="2780927"/>
            <a:ext cx="2784737" cy="3170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0" dirty="0" smtClean="0">
                <a:solidFill>
                  <a:srgbClr val="002060"/>
                </a:solidFill>
              </a:rPr>
              <a:t>11</a:t>
            </a:r>
            <a:endParaRPr lang="cs-CZ" sz="20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80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6632"/>
            <a:ext cx="8507288" cy="60095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Doplň vynechaná čísla.</a:t>
            </a:r>
            <a:endParaRPr lang="cs-CZ" sz="2000" dirty="0"/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7542322"/>
              </p:ext>
            </p:extLst>
          </p:nvPr>
        </p:nvGraphicFramePr>
        <p:xfrm>
          <a:off x="1475656" y="1988840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  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46317"/>
              </p:ext>
            </p:extLst>
          </p:nvPr>
        </p:nvGraphicFramePr>
        <p:xfrm>
          <a:off x="1475656" y="3645024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  <a:gridCol w="50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</a:t>
                      </a:r>
                      <a:r>
                        <a:rPr lang="cs-CZ" baseline="0" dirty="0" smtClean="0"/>
                        <a:t> 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6096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Spoj mráček se správným výsledkem.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                                                                       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                                                             </a:t>
            </a:r>
            <a:r>
              <a:rPr lang="cs-CZ" sz="2000" dirty="0" smtClean="0">
                <a:solidFill>
                  <a:srgbClr val="FF0000"/>
                </a:solidFill>
              </a:rPr>
              <a:t>                    </a:t>
            </a:r>
            <a:endParaRPr lang="cs-CZ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>
                <a:solidFill>
                  <a:srgbClr val="FF0000"/>
                </a:solidFill>
              </a:rPr>
              <a:t> </a:t>
            </a:r>
            <a:r>
              <a:rPr lang="cs-CZ" sz="2000" dirty="0" smtClean="0">
                <a:solidFill>
                  <a:srgbClr val="FF0000"/>
                </a:solidFill>
              </a:rPr>
              <a:t>        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5" name="Obláček 4"/>
          <p:cNvSpPr/>
          <p:nvPr/>
        </p:nvSpPr>
        <p:spPr>
          <a:xfrm>
            <a:off x="971600" y="1196752"/>
            <a:ext cx="2448272" cy="108012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10 +1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6" name="Obláček 5"/>
          <p:cNvSpPr/>
          <p:nvPr/>
        </p:nvSpPr>
        <p:spPr>
          <a:xfrm>
            <a:off x="5724128" y="2276872"/>
            <a:ext cx="2952328" cy="144016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11-10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7" name="Obláček 6"/>
          <p:cNvSpPr/>
          <p:nvPr/>
        </p:nvSpPr>
        <p:spPr>
          <a:xfrm>
            <a:off x="3275856" y="5157192"/>
            <a:ext cx="3096344" cy="79208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6+4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8" name="Obláček 7"/>
          <p:cNvSpPr/>
          <p:nvPr/>
        </p:nvSpPr>
        <p:spPr>
          <a:xfrm>
            <a:off x="755576" y="3717032"/>
            <a:ext cx="2664296" cy="86409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5+4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4716016" y="893444"/>
            <a:ext cx="914400" cy="6480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11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1115616" y="2747465"/>
            <a:ext cx="914400" cy="6259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9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3991860" y="2763868"/>
            <a:ext cx="914400" cy="6095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1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7380312" y="5805264"/>
            <a:ext cx="914400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10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329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láček 1"/>
          <p:cNvSpPr/>
          <p:nvPr/>
        </p:nvSpPr>
        <p:spPr>
          <a:xfrm>
            <a:off x="1187624" y="1700808"/>
            <a:ext cx="2016224" cy="108012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5+3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Obláček 2"/>
          <p:cNvSpPr/>
          <p:nvPr/>
        </p:nvSpPr>
        <p:spPr>
          <a:xfrm>
            <a:off x="5832140" y="1460100"/>
            <a:ext cx="2232248" cy="18002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5-2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4" name="Obláček 3"/>
          <p:cNvSpPr/>
          <p:nvPr/>
        </p:nvSpPr>
        <p:spPr>
          <a:xfrm>
            <a:off x="1403648" y="4653136"/>
            <a:ext cx="2376264" cy="93610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4+4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Obláček 4"/>
          <p:cNvSpPr/>
          <p:nvPr/>
        </p:nvSpPr>
        <p:spPr>
          <a:xfrm>
            <a:off x="5436096" y="4797152"/>
            <a:ext cx="3024336" cy="122413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FF00"/>
                </a:solidFill>
              </a:rPr>
              <a:t>10+1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4139952" y="1242098"/>
            <a:ext cx="914400" cy="6840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3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4813175" y="3645024"/>
            <a:ext cx="1126977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8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1349199" y="750494"/>
            <a:ext cx="914400" cy="7342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8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2771800" y="3645024"/>
            <a:ext cx="914400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11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60648"/>
            <a:ext cx="8229600" cy="64087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Spočítej a zapiš kolik je zde sluníček.</a:t>
            </a:r>
            <a:endParaRPr lang="cs-CZ" sz="2000" dirty="0"/>
          </a:p>
        </p:txBody>
      </p:sp>
      <p:sp>
        <p:nvSpPr>
          <p:cNvPr id="4" name="Slunce 3"/>
          <p:cNvSpPr/>
          <p:nvPr/>
        </p:nvSpPr>
        <p:spPr>
          <a:xfrm>
            <a:off x="789757" y="1365761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5" name="Slunce 4"/>
          <p:cNvSpPr/>
          <p:nvPr/>
        </p:nvSpPr>
        <p:spPr>
          <a:xfrm>
            <a:off x="2771800" y="1916832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Slunce 5"/>
          <p:cNvSpPr/>
          <p:nvPr/>
        </p:nvSpPr>
        <p:spPr>
          <a:xfrm>
            <a:off x="4355976" y="1412776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Slunce 6"/>
          <p:cNvSpPr/>
          <p:nvPr/>
        </p:nvSpPr>
        <p:spPr>
          <a:xfrm>
            <a:off x="1187624" y="3284984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Slunce 7"/>
          <p:cNvSpPr/>
          <p:nvPr/>
        </p:nvSpPr>
        <p:spPr>
          <a:xfrm>
            <a:off x="3563888" y="3861048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Slunce 8"/>
          <p:cNvSpPr/>
          <p:nvPr/>
        </p:nvSpPr>
        <p:spPr>
          <a:xfrm>
            <a:off x="7236296" y="1196752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Slunce 9"/>
          <p:cNvSpPr/>
          <p:nvPr/>
        </p:nvSpPr>
        <p:spPr>
          <a:xfrm>
            <a:off x="5868144" y="2996952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Slunce 10"/>
          <p:cNvSpPr/>
          <p:nvPr/>
        </p:nvSpPr>
        <p:spPr>
          <a:xfrm>
            <a:off x="5868144" y="1052736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Slunce 11"/>
          <p:cNvSpPr/>
          <p:nvPr/>
        </p:nvSpPr>
        <p:spPr>
          <a:xfrm>
            <a:off x="5724128" y="5373216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Slunce 12"/>
          <p:cNvSpPr/>
          <p:nvPr/>
        </p:nvSpPr>
        <p:spPr>
          <a:xfrm>
            <a:off x="1356792" y="5157192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Slunce 13"/>
          <p:cNvSpPr/>
          <p:nvPr/>
        </p:nvSpPr>
        <p:spPr>
          <a:xfrm>
            <a:off x="4139952" y="5614392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236296" y="5373216"/>
            <a:ext cx="1440737" cy="115557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0482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60648"/>
            <a:ext cx="8136904" cy="58941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Doplň znaménka </a:t>
            </a:r>
            <a:r>
              <a:rPr lang="en-US" sz="2000" dirty="0" smtClean="0"/>
              <a:t>&lt;,&gt;,</a:t>
            </a:r>
            <a:r>
              <a:rPr lang="cs-CZ" sz="2000" dirty="0"/>
              <a:t>=</a:t>
            </a:r>
          </a:p>
        </p:txBody>
      </p:sp>
      <p:sp>
        <p:nvSpPr>
          <p:cNvPr id="5" name="Ovál 4"/>
          <p:cNvSpPr/>
          <p:nvPr/>
        </p:nvSpPr>
        <p:spPr>
          <a:xfrm>
            <a:off x="1403648" y="1772816"/>
            <a:ext cx="1728192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7     9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3637211" y="2687216"/>
            <a:ext cx="1872208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5      11 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3642792" y="4677192"/>
            <a:ext cx="1921256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9     11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6012160" y="3788322"/>
            <a:ext cx="2498576" cy="10584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7         4</a:t>
            </a:r>
            <a:endParaRPr lang="cs-CZ" dirty="0"/>
          </a:p>
        </p:txBody>
      </p:sp>
      <p:sp>
        <p:nvSpPr>
          <p:cNvPr id="9" name="Ovál 8"/>
          <p:cNvSpPr/>
          <p:nvPr/>
        </p:nvSpPr>
        <p:spPr>
          <a:xfrm>
            <a:off x="6372200" y="908720"/>
            <a:ext cx="1922512" cy="10584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4      6</a:t>
            </a:r>
            <a:endParaRPr lang="cs-CZ" dirty="0"/>
          </a:p>
        </p:txBody>
      </p:sp>
      <p:sp>
        <p:nvSpPr>
          <p:cNvPr id="11" name="Ovál 10"/>
          <p:cNvSpPr/>
          <p:nvPr/>
        </p:nvSpPr>
        <p:spPr>
          <a:xfrm>
            <a:off x="683568" y="4462264"/>
            <a:ext cx="1634480" cy="11772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0       8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099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700808"/>
            <a:ext cx="3394472" cy="4525963"/>
          </a:xfrm>
        </p:spPr>
      </p:pic>
      <p:sp>
        <p:nvSpPr>
          <p:cNvPr id="5" name="Oválný popisek 4"/>
          <p:cNvSpPr/>
          <p:nvPr/>
        </p:nvSpPr>
        <p:spPr>
          <a:xfrm>
            <a:off x="2915816" y="692696"/>
            <a:ext cx="3673285" cy="2001236"/>
          </a:xfrm>
          <a:prstGeom prst="wedgeEllipseCallout">
            <a:avLst>
              <a:gd name="adj1" fmla="val -63979"/>
              <a:gd name="adj2" fmla="val 61753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Za dnešní práci si zasloužíte všichni </a:t>
            </a:r>
          </a:p>
          <a:p>
            <a:pPr algn="ctr"/>
            <a:r>
              <a:rPr lang="cs-CZ" sz="4000" dirty="0" smtClean="0"/>
              <a:t>1</a:t>
            </a:r>
            <a:endParaRPr lang="cs-CZ" sz="4000" dirty="0"/>
          </a:p>
        </p:txBody>
      </p:sp>
      <p:pic>
        <p:nvPicPr>
          <p:cNvPr id="15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6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306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74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mtClean="0"/>
              <a:t>Obrázky jsou </a:t>
            </a:r>
            <a:r>
              <a:rPr lang="cs-CZ" dirty="0" smtClean="0"/>
              <a:t>použity z vlastních zdrojů.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8976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261</TotalTime>
  <Words>173</Words>
  <Application>Microsoft Office PowerPoint</Application>
  <PresentationFormat>Předvádění na obrazovce (4:3)</PresentationFormat>
  <Paragraphs>70</Paragraphs>
  <Slides>10</Slides>
  <Notes>1</Notes>
  <HiddenSlides>0</HiddenSlides>
  <MMClips>2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Ludmila Hlavsová</dc:creator>
  <cp:lastModifiedBy>User</cp:lastModifiedBy>
  <cp:revision>41</cp:revision>
  <cp:lastPrinted>2011-11-07T13:07:31Z</cp:lastPrinted>
  <dcterms:created xsi:type="dcterms:W3CDTF">2011-11-02T10:29:00Z</dcterms:created>
  <dcterms:modified xsi:type="dcterms:W3CDTF">2012-06-24T13:03:41Z</dcterms:modified>
</cp:coreProperties>
</file>