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9"/>
  </p:notesMasterIdLst>
  <p:sldIdLst>
    <p:sldId id="257" r:id="rId2"/>
    <p:sldId id="258" r:id="rId3"/>
    <p:sldId id="259" r:id="rId4"/>
    <p:sldId id="266" r:id="rId5"/>
    <p:sldId id="261" r:id="rId6"/>
    <p:sldId id="264" r:id="rId7"/>
    <p:sldId id="265" r:id="rId8"/>
  </p:sldIdLst>
  <p:sldSz cx="9144000" cy="6858000" type="screen4x3"/>
  <p:notesSz cx="67945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CC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-1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0" d="100"/>
          <a:sy n="60" d="100"/>
        </p:scale>
        <p:origin x="-1782" y="-102"/>
      </p:cViewPr>
      <p:guideLst>
        <p:guide orient="horz" pos="3124"/>
        <p:guide pos="214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NÁZEV:VY_32_INOVACE_3.2.10.3. L 02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smtClean="0"/>
            <a:t>NÁZEV </a:t>
          </a:r>
          <a:r>
            <a:rPr lang="cs-CZ" sz="2000" dirty="0" smtClean="0"/>
            <a:t>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 </a:t>
          </a:r>
          <a:r>
            <a:rPr lang="cs-CZ" sz="2000" kern="1200" dirty="0" smtClean="0"/>
            <a:t>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NÁZEV:VY_32_INOVACE_3.2.10.3. L 02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D17F58-BEC9-4E6B-A0D2-13E41B570E82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1383"/>
            <a:ext cx="5435600" cy="44634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8645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C6DE1-3CAB-419D-808A-CF3E11A4E2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896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55130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70782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6263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19136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91322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1715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84156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28782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60609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99252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36598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05355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4.png"/><Relationship Id="rId4" Type="http://schemas.openxmlformats.org/officeDocument/2006/relationships/image" Target="../media/image3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2726801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088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Ludmila Hlavsová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7231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Číslo 11- tajenka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9602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Anotace</a:t>
            </a:r>
          </a:p>
          <a:p>
            <a:pPr marL="0" indent="0">
              <a:buNone/>
            </a:pPr>
            <a:r>
              <a:rPr lang="cs-CZ" sz="2000" dirty="0" smtClean="0"/>
              <a:t>Žáci  - učí se pracovat na interaktivní tabuli </a:t>
            </a:r>
          </a:p>
          <a:p>
            <a:pPr marL="0" indent="0">
              <a:buNone/>
            </a:pPr>
            <a:r>
              <a:rPr lang="cs-CZ" sz="2000" dirty="0" smtClean="0"/>
              <a:t>         - sčítají a odčítají v oboru do dvaceti bez přechodu přes desítku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-trénují pozornost a koordinaci činností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 úkolem je vyřešit uvedené příklady a podle výsledku doplnit příslušná</a:t>
            </a:r>
          </a:p>
          <a:p>
            <a:pPr marL="0" indent="0">
              <a:buNone/>
            </a:pPr>
            <a:r>
              <a:rPr lang="cs-CZ" sz="2000" dirty="0" smtClean="0"/>
              <a:t>            písmena </a:t>
            </a:r>
            <a:r>
              <a:rPr lang="cs-CZ" sz="2000" dirty="0"/>
              <a:t>do tabulky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37037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484784"/>
            <a:ext cx="2530376" cy="3733875"/>
          </a:xfrm>
        </p:spPr>
      </p:pic>
      <p:sp>
        <p:nvSpPr>
          <p:cNvPr id="7" name="Oválný popisek 6"/>
          <p:cNvSpPr/>
          <p:nvPr/>
        </p:nvSpPr>
        <p:spPr>
          <a:xfrm>
            <a:off x="2614172" y="260648"/>
            <a:ext cx="3673285" cy="2001236"/>
          </a:xfrm>
          <a:prstGeom prst="wedgeEllipseCallout">
            <a:avLst>
              <a:gd name="adj1" fmla="val -63979"/>
              <a:gd name="adj2" fmla="val 61753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Milé  děti, společně si připomeneme číslo :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3851920" y="2780927"/>
            <a:ext cx="2784737" cy="31700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0" dirty="0" smtClean="0">
                <a:solidFill>
                  <a:srgbClr val="002060"/>
                </a:solidFill>
              </a:rPr>
              <a:t>11</a:t>
            </a:r>
            <a:endParaRPr lang="cs-CZ" sz="20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78099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9955"/>
            <a:ext cx="8229600" cy="6192688"/>
          </a:xfrm>
        </p:spPr>
        <p:txBody>
          <a:bodyPr>
            <a:normAutofit/>
          </a:bodyPr>
          <a:lstStyle/>
          <a:p>
            <a:r>
              <a:rPr lang="cs-CZ" sz="2000" dirty="0" smtClean="0"/>
              <a:t>Vypočítej a přiřaď k </a:t>
            </a:r>
            <a:r>
              <a:rPr lang="cs-CZ" sz="2000" smtClean="0"/>
              <a:t>číslu písmeno, </a:t>
            </a:r>
            <a:r>
              <a:rPr lang="cs-CZ" sz="2000" dirty="0" smtClean="0"/>
              <a:t>vyplň tajenku.</a:t>
            </a:r>
          </a:p>
          <a:p>
            <a:pPr marL="0" indent="0">
              <a:buNone/>
            </a:pPr>
            <a:r>
              <a:rPr lang="cs-CZ" sz="2000" dirty="0" smtClean="0"/>
              <a:t>       10 – O          5 – M        0 – U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9 – L           4 – Á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8 – S           3 – N           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7 – Í            2 – Z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6 – Č           1 – Ž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 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0876387"/>
              </p:ext>
            </p:extLst>
          </p:nvPr>
        </p:nvGraphicFramePr>
        <p:xfrm>
          <a:off x="2555776" y="5517232"/>
          <a:ext cx="5303916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993"/>
                <a:gridCol w="441993"/>
                <a:gridCol w="441993"/>
                <a:gridCol w="441993"/>
                <a:gridCol w="464280"/>
                <a:gridCol w="419706"/>
                <a:gridCol w="441993"/>
                <a:gridCol w="441993"/>
                <a:gridCol w="441993"/>
                <a:gridCol w="441993"/>
                <a:gridCol w="441993"/>
                <a:gridCol w="441993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11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9339959"/>
              </p:ext>
            </p:extLst>
          </p:nvPr>
        </p:nvGraphicFramePr>
        <p:xfrm>
          <a:off x="2267744" y="2420888"/>
          <a:ext cx="609600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8 – 8 =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 + 3 =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0 + 1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 + 1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 + 1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 – 1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 + 1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 + 3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8 – 4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 + 5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8048">
                <a:tc>
                  <a:txBody>
                    <a:bodyPr/>
                    <a:lstStyle/>
                    <a:p>
                      <a:r>
                        <a:rPr lang="cs-CZ" dirty="0" smtClean="0"/>
                        <a:t>7 – 2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636312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Řešení tajenky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Už znám číslo 11.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</a:t>
            </a:r>
          </a:p>
          <a:p>
            <a:pPr marL="0" indent="0">
              <a:buNone/>
            </a:pPr>
            <a:r>
              <a:rPr lang="cs-CZ" sz="2000" dirty="0" smtClean="0"/>
              <a:t>Napiš 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</a:t>
            </a:r>
          </a:p>
          <a:p>
            <a:pPr marL="0" indent="0">
              <a:buNone/>
            </a:pPr>
            <a:r>
              <a:rPr lang="cs-CZ" sz="2000" dirty="0" smtClean="0"/>
              <a:t>11__________________________________________________________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271315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700808"/>
            <a:ext cx="3394472" cy="4525963"/>
          </a:xfrm>
        </p:spPr>
      </p:pic>
      <p:sp>
        <p:nvSpPr>
          <p:cNvPr id="5" name="Oválný popisek 4"/>
          <p:cNvSpPr/>
          <p:nvPr/>
        </p:nvSpPr>
        <p:spPr>
          <a:xfrm>
            <a:off x="2915816" y="692696"/>
            <a:ext cx="3673285" cy="2001236"/>
          </a:xfrm>
          <a:prstGeom prst="wedgeEllipseCallout">
            <a:avLst>
              <a:gd name="adj1" fmla="val -63979"/>
              <a:gd name="adj2" fmla="val 61753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Za dnešní práci si zasloužíte všichni </a:t>
            </a:r>
          </a:p>
          <a:p>
            <a:pPr algn="ctr"/>
            <a:r>
              <a:rPr lang="cs-CZ" sz="4000" dirty="0" smtClean="0"/>
              <a:t>1</a:t>
            </a:r>
            <a:endParaRPr lang="cs-CZ" sz="4000" dirty="0"/>
          </a:p>
        </p:txBody>
      </p:sp>
      <p:pic>
        <p:nvPicPr>
          <p:cNvPr id="15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16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73063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4744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mtClean="0"/>
              <a:t>Obrázky jsou </a:t>
            </a:r>
            <a:r>
              <a:rPr lang="cs-CZ" dirty="0" smtClean="0"/>
              <a:t>použity z vlastních zdrojů.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8976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163</TotalTime>
  <Words>217</Words>
  <Application>Microsoft Office PowerPoint</Application>
  <PresentationFormat>Předvádění na obrazovce (4:3)</PresentationFormat>
  <Paragraphs>64</Paragraphs>
  <Slides>7</Slides>
  <Notes>1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Hlavsová</dc:creator>
  <cp:lastModifiedBy>správce</cp:lastModifiedBy>
  <cp:revision>30</cp:revision>
  <cp:lastPrinted>2011-11-07T13:07:31Z</cp:lastPrinted>
  <dcterms:created xsi:type="dcterms:W3CDTF">2011-11-02T10:29:00Z</dcterms:created>
  <dcterms:modified xsi:type="dcterms:W3CDTF">2012-06-09T19:54:28Z</dcterms:modified>
</cp:coreProperties>
</file>