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3169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23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12-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12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04867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Vypočítej a přiřaď k číslu písmeno, vyplň tajenku.</a:t>
            </a:r>
          </a:p>
          <a:p>
            <a:pPr marL="0" indent="0">
              <a:buNone/>
            </a:pP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10 – A            5 – M        0 – </a:t>
            </a:r>
            <a:r>
              <a:rPr lang="cs-CZ" sz="2000" dirty="0"/>
              <a:t>P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9 – V           4 – </a:t>
            </a:r>
            <a:r>
              <a:rPr lang="cs-CZ" sz="2000" dirty="0"/>
              <a:t>Á    </a:t>
            </a:r>
            <a:r>
              <a:rPr lang="cs-CZ" sz="2000" dirty="0" smtClean="0"/>
              <a:t>    11 – N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8 – D           3 – Č        12 – C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7 – O           2 – 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6 – </a:t>
            </a:r>
            <a:r>
              <a:rPr lang="cs-CZ" sz="2000" dirty="0"/>
              <a:t>T</a:t>
            </a:r>
            <a:r>
              <a:rPr lang="cs-CZ" sz="2000" dirty="0" smtClean="0"/>
              <a:t>            1 – 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492211"/>
              </p:ext>
            </p:extLst>
          </p:nvPr>
        </p:nvGraphicFramePr>
        <p:xfrm>
          <a:off x="1475656" y="5877272"/>
          <a:ext cx="7498299" cy="8143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28"/>
                <a:gridCol w="404962"/>
                <a:gridCol w="461011"/>
                <a:gridCol w="461011"/>
                <a:gridCol w="461011"/>
                <a:gridCol w="351155"/>
                <a:gridCol w="461011"/>
                <a:gridCol w="461011"/>
                <a:gridCol w="461011"/>
                <a:gridCol w="461011"/>
                <a:gridCol w="461011"/>
                <a:gridCol w="461011"/>
                <a:gridCol w="461011"/>
                <a:gridCol w="461011"/>
                <a:gridCol w="461011"/>
                <a:gridCol w="461011"/>
                <a:gridCol w="461011"/>
              </a:tblGrid>
              <a:tr h="448567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492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 I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395018"/>
              </p:ext>
            </p:extLst>
          </p:nvPr>
        </p:nvGraphicFramePr>
        <p:xfrm>
          <a:off x="2843808" y="249289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– 7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–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631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Počítám do dvanácti.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12__________________________________________________________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182</TotalTime>
  <Words>250</Words>
  <Application>Microsoft Office PowerPoint</Application>
  <PresentationFormat>Předvádění na obrazovce (4:3)</PresentationFormat>
  <Paragraphs>76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32</cp:revision>
  <cp:lastPrinted>2011-11-07T13:07:31Z</cp:lastPrinted>
  <dcterms:created xsi:type="dcterms:W3CDTF">2011-11-02T10:29:00Z</dcterms:created>
  <dcterms:modified xsi:type="dcterms:W3CDTF">2012-06-09T19:55:27Z</dcterms:modified>
</cp:coreProperties>
</file>