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CC"/>
    <a:srgbClr val="00CCFF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513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03456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třinácti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dirty="0" smtClean="0"/>
              <a:t>- trénují </a:t>
            </a:r>
            <a:r>
              <a:rPr lang="cs-CZ" sz="2000" dirty="0" smtClean="0"/>
              <a:t>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13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13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13.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13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0598947"/>
              </p:ext>
            </p:extLst>
          </p:nvPr>
        </p:nvGraphicFramePr>
        <p:xfrm>
          <a:off x="1524000" y="1397000"/>
          <a:ext cx="609600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21902"/>
                <a:gridCol w="448956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171603"/>
              </p:ext>
            </p:extLst>
          </p:nvPr>
        </p:nvGraphicFramePr>
        <p:xfrm>
          <a:off x="1619672" y="3356992"/>
          <a:ext cx="609600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Spoj trojúhelník se správným výsledkem.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16016" y="893444"/>
            <a:ext cx="91440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115616" y="2747465"/>
            <a:ext cx="914400" cy="6259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547017" y="3844316"/>
            <a:ext cx="914400" cy="60952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380312" y="5805264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1115616" y="1412776"/>
            <a:ext cx="2716888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10+1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940152" y="1412776"/>
            <a:ext cx="2263455" cy="11521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10+2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4906260" y="4149080"/>
            <a:ext cx="30044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13-3</a:t>
            </a: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589856" y="5119942"/>
            <a:ext cx="2880320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11+2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4139952" y="1242098"/>
            <a:ext cx="914400" cy="6840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518512" y="3331840"/>
            <a:ext cx="1126977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806399" y="1484784"/>
            <a:ext cx="914400" cy="7342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419872" y="4797152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745694" y="3018656"/>
            <a:ext cx="1862673" cy="12024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10+1</a:t>
            </a:r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5940152" y="1052736"/>
            <a:ext cx="2232248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10+2</a:t>
            </a:r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5054352" y="5589240"/>
            <a:ext cx="2928320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10+0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179512" y="5443251"/>
            <a:ext cx="2428856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56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šipek.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prava 1"/>
          <p:cNvSpPr/>
          <p:nvPr/>
        </p:nvSpPr>
        <p:spPr>
          <a:xfrm>
            <a:off x="1547664" y="11967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4355976" y="11967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5724128" y="7647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69256" y="19237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3419872" y="22048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2036868" y="328498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7714348" y="194717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>
            <a:off x="5436096" y="472514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nahoru 23"/>
          <p:cNvSpPr/>
          <p:nvPr/>
        </p:nvSpPr>
        <p:spPr>
          <a:xfrm>
            <a:off x="4355976" y="3933056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ů 24"/>
          <p:cNvSpPr/>
          <p:nvPr/>
        </p:nvSpPr>
        <p:spPr>
          <a:xfrm>
            <a:off x="595652" y="328498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nahoru 25"/>
          <p:cNvSpPr/>
          <p:nvPr/>
        </p:nvSpPr>
        <p:spPr>
          <a:xfrm>
            <a:off x="6300192" y="2954648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nahoru 27"/>
          <p:cNvSpPr/>
          <p:nvPr/>
        </p:nvSpPr>
        <p:spPr>
          <a:xfrm>
            <a:off x="2452832" y="5186896"/>
            <a:ext cx="484632" cy="7641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4355976" y="60932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5" name="Ovál 4"/>
          <p:cNvSpPr/>
          <p:nvPr/>
        </p:nvSpPr>
        <p:spPr>
          <a:xfrm>
            <a:off x="1403648" y="1772816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13     10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637211" y="2687216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12      11 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642792" y="4677192"/>
            <a:ext cx="19212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9     11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012160" y="3788322"/>
            <a:ext cx="2498576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10         4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372200" y="908720"/>
            <a:ext cx="1922512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13      13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83568" y="4462264"/>
            <a:ext cx="1634480" cy="11772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0       12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286</TotalTime>
  <Words>175</Words>
  <Application>Microsoft Office PowerPoint</Application>
  <PresentationFormat>Předvádění na obrazovce (4:3)</PresentationFormat>
  <Paragraphs>74</Paragraphs>
  <Slides>10</Slides>
  <Notes>2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User</cp:lastModifiedBy>
  <cp:revision>44</cp:revision>
  <cp:lastPrinted>2011-11-07T13:07:31Z</cp:lastPrinted>
  <dcterms:created xsi:type="dcterms:W3CDTF">2011-11-02T10:29:00Z</dcterms:created>
  <dcterms:modified xsi:type="dcterms:W3CDTF">2012-06-24T13:06:50Z</dcterms:modified>
</cp:coreProperties>
</file>