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sldIdLst>
    <p:sldId id="257" r:id="rId2"/>
    <p:sldId id="258" r:id="rId3"/>
    <p:sldId id="259" r:id="rId4"/>
    <p:sldId id="267" r:id="rId5"/>
    <p:sldId id="261" r:id="rId6"/>
    <p:sldId id="264" r:id="rId7"/>
    <p:sldId id="265" r:id="rId8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FF"/>
    <a:srgbClr val="FF33CC"/>
    <a:srgbClr val="66FF66"/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-1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0" d="100"/>
          <a:sy n="60" d="100"/>
        </p:scale>
        <p:origin x="-1782" y="-102"/>
      </p:cViewPr>
      <p:guideLst>
        <p:guide orient="horz" pos="3124"/>
        <p:guide pos="214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NÁZEV:VY_32_INOVACE_3.2.10.3. L 06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smtClean="0"/>
            <a:t>NÁZEV </a:t>
          </a:r>
          <a:r>
            <a:rPr lang="cs-CZ" sz="2000" dirty="0" smtClean="0"/>
            <a:t>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 </a:t>
          </a:r>
          <a:r>
            <a:rPr lang="cs-CZ" sz="2000" kern="1200" dirty="0" smtClean="0"/>
            <a:t>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NÁZEV:VY_32_INOVACE_3.2.10.3. L 06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5513074"/>
      </p:ext>
    </p:extLst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078294"/>
      </p:ext>
    </p:extLst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26332"/>
      </p:ext>
    </p:extLst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1913663"/>
      </p:ext>
    </p:extLst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132269"/>
      </p:ext>
    </p:extLst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1715087"/>
      </p:ext>
    </p:extLst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8415601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2878256"/>
      </p:ext>
    </p:extLst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060914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9925259"/>
      </p:ext>
    </p:extLst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659836"/>
      </p:ext>
    </p:extLst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0535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ransition spd="slow">
    <p:wip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4.png"/><Relationship Id="rId4" Type="http://schemas.openxmlformats.org/officeDocument/2006/relationships/image" Target="../media/image3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8006187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08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Ludmila Hlavsová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7760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Číslo 13 - tajenka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Anotace</a:t>
            </a:r>
          </a:p>
          <a:p>
            <a:pPr marL="0" indent="0">
              <a:buNone/>
            </a:pPr>
            <a:r>
              <a:rPr lang="cs-CZ" sz="2000" dirty="0" smtClean="0"/>
              <a:t>Žáci  - učí se pracovat na interaktivní tabuli </a:t>
            </a:r>
          </a:p>
          <a:p>
            <a:pPr marL="0" indent="0">
              <a:buNone/>
            </a:pPr>
            <a:r>
              <a:rPr lang="cs-CZ" sz="2000" dirty="0" smtClean="0"/>
              <a:t>         - sčítají a odčítají v oboru do dvaceti bez přechodu přes desítku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-trénují pozornost a koordinaci činností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úkolem je vyřešit uvedené příklady a podle výsledku doplnit příslušná</a:t>
            </a:r>
          </a:p>
          <a:p>
            <a:pPr marL="0" indent="0">
              <a:buNone/>
            </a:pPr>
            <a:r>
              <a:rPr lang="cs-CZ" sz="2000" dirty="0" smtClean="0"/>
              <a:t>            písmena </a:t>
            </a:r>
            <a:r>
              <a:rPr lang="cs-CZ" sz="2000" dirty="0"/>
              <a:t>do tabulky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370372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84784"/>
            <a:ext cx="2530376" cy="3733875"/>
          </a:xfrm>
        </p:spPr>
      </p:pic>
      <p:sp>
        <p:nvSpPr>
          <p:cNvPr id="7" name="Oválný popisek 6"/>
          <p:cNvSpPr/>
          <p:nvPr/>
        </p:nvSpPr>
        <p:spPr>
          <a:xfrm>
            <a:off x="2614172" y="260648"/>
            <a:ext cx="3673285" cy="2001236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Milé  děti, společně si připomeneme číslo :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3851920" y="2780927"/>
            <a:ext cx="2784737" cy="31700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0" dirty="0" smtClean="0">
                <a:solidFill>
                  <a:srgbClr val="002060"/>
                </a:solidFill>
              </a:rPr>
              <a:t>13</a:t>
            </a:r>
            <a:endParaRPr lang="cs-CZ" sz="20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780991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6632"/>
            <a:ext cx="8229600" cy="6264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Vypočítej a přiřaď číslo k písmenu, vyplň tajenku.</a:t>
            </a:r>
          </a:p>
          <a:p>
            <a:pPr marL="0" indent="0">
              <a:buNone/>
            </a:pPr>
            <a:r>
              <a:rPr lang="cs-CZ" sz="2000" dirty="0" smtClean="0"/>
              <a:t>1 – Í              6 – O</a:t>
            </a:r>
          </a:p>
          <a:p>
            <a:pPr marL="0" indent="0">
              <a:buNone/>
            </a:pPr>
            <a:r>
              <a:rPr lang="cs-CZ" sz="2000" dirty="0" smtClean="0"/>
              <a:t>2 – M           7 – T</a:t>
            </a:r>
          </a:p>
          <a:p>
            <a:pPr marL="0" indent="0">
              <a:buNone/>
            </a:pPr>
            <a:r>
              <a:rPr lang="cs-CZ" sz="2000" dirty="0" smtClean="0"/>
              <a:t>3 – U            8 – A</a:t>
            </a:r>
          </a:p>
          <a:p>
            <a:pPr marL="0" indent="0">
              <a:buNone/>
            </a:pPr>
            <a:r>
              <a:rPr lang="cs-CZ" sz="2000" dirty="0" smtClean="0"/>
              <a:t>4 – P             9 – D</a:t>
            </a:r>
          </a:p>
          <a:p>
            <a:pPr marL="0" indent="0">
              <a:buNone/>
            </a:pPr>
            <a:r>
              <a:rPr lang="cs-CZ" sz="2000" dirty="0" smtClean="0"/>
              <a:t>5 – Č             </a:t>
            </a:r>
          </a:p>
          <a:p>
            <a:pPr marL="0" indent="0">
              <a:buNone/>
            </a:pPr>
            <a:r>
              <a:rPr lang="cs-CZ" sz="2000" dirty="0"/>
              <a:t> 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 </a:t>
            </a:r>
            <a:endParaRPr lang="cs-CZ" sz="20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944316"/>
              </p:ext>
            </p:extLst>
          </p:nvPr>
        </p:nvGraphicFramePr>
        <p:xfrm>
          <a:off x="1475656" y="5373216"/>
          <a:ext cx="5879986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9999"/>
                <a:gridCol w="419999"/>
                <a:gridCol w="419999"/>
                <a:gridCol w="419999"/>
                <a:gridCol w="419999"/>
                <a:gridCol w="419999"/>
                <a:gridCol w="419999"/>
                <a:gridCol w="419999"/>
                <a:gridCol w="419999"/>
                <a:gridCol w="419999"/>
                <a:gridCol w="419999"/>
                <a:gridCol w="419999"/>
                <a:gridCol w="419999"/>
                <a:gridCol w="41999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6773876"/>
              </p:ext>
            </p:extLst>
          </p:nvPr>
        </p:nvGraphicFramePr>
        <p:xfrm>
          <a:off x="1475656" y="2204864"/>
          <a:ext cx="60960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10 – 7 =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10 – 9 =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8 – 6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 + 2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 – 6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 + 2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 – 1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 + 6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 + 2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 + 2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 + 4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 – 1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 – 5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1781378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Řešení tajenky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Umím počítat do 13 . 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</a:t>
            </a:r>
          </a:p>
          <a:p>
            <a:pPr marL="0" indent="0">
              <a:buNone/>
            </a:pPr>
            <a:r>
              <a:rPr lang="cs-CZ" sz="2000" dirty="0" smtClean="0"/>
              <a:t>Napiš 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</a:t>
            </a:r>
          </a:p>
          <a:p>
            <a:pPr marL="0" indent="0">
              <a:buNone/>
            </a:pPr>
            <a:r>
              <a:rPr lang="cs-CZ" sz="2000" dirty="0" smtClean="0"/>
              <a:t>13__________________________________________________________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2713151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700808"/>
            <a:ext cx="3394472" cy="4525963"/>
          </a:xfrm>
        </p:spPr>
      </p:pic>
      <p:sp>
        <p:nvSpPr>
          <p:cNvPr id="5" name="Oválný popisek 4"/>
          <p:cNvSpPr/>
          <p:nvPr/>
        </p:nvSpPr>
        <p:spPr>
          <a:xfrm>
            <a:off x="2915816" y="692696"/>
            <a:ext cx="3673285" cy="2001236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Za dnešní práci si zasloužíte všichni </a:t>
            </a:r>
          </a:p>
          <a:p>
            <a:pPr algn="ctr"/>
            <a:r>
              <a:rPr lang="cs-CZ" sz="4000" dirty="0" smtClean="0"/>
              <a:t>1</a:t>
            </a:r>
            <a:endParaRPr lang="cs-CZ" sz="4000" dirty="0"/>
          </a:p>
        </p:txBody>
      </p:sp>
      <p:pic>
        <p:nvPicPr>
          <p:cNvPr id="1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16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730631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mtClean="0"/>
              <a:t>Obrázky jsou </a:t>
            </a:r>
            <a:r>
              <a:rPr lang="cs-CZ" dirty="0" smtClean="0"/>
              <a:t>použity z vlastních zdrojů.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897689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196</TotalTime>
  <Words>218</Words>
  <Application>Microsoft Office PowerPoint</Application>
  <PresentationFormat>Předvádění na obrazovce (4:3)</PresentationFormat>
  <Paragraphs>69</Paragraphs>
  <Slides>7</Slides>
  <Notes>1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Hlavsová</dc:creator>
  <cp:lastModifiedBy>správce</cp:lastModifiedBy>
  <cp:revision>35</cp:revision>
  <cp:lastPrinted>2011-11-07T13:07:31Z</cp:lastPrinted>
  <dcterms:created xsi:type="dcterms:W3CDTF">2011-11-02T10:29:00Z</dcterms:created>
  <dcterms:modified xsi:type="dcterms:W3CDTF">2012-06-09T19:56:45Z</dcterms:modified>
</cp:coreProperties>
</file>