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6" r:id="rId5"/>
    <p:sldId id="267" r:id="rId6"/>
    <p:sldId id="271" r:id="rId7"/>
    <p:sldId id="269" r:id="rId8"/>
    <p:sldId id="270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47918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čtrnácti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  <a:r>
              <a:rPr lang="cs-CZ" sz="2000" dirty="0" smtClean="0"/>
              <a:t>- trénují </a:t>
            </a:r>
            <a:r>
              <a:rPr lang="cs-CZ" sz="2000" dirty="0" smtClean="0"/>
              <a:t>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14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14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14.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14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502" y="116632"/>
            <a:ext cx="8507288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4718534"/>
              </p:ext>
            </p:extLst>
          </p:nvPr>
        </p:nvGraphicFramePr>
        <p:xfrm>
          <a:off x="1115616" y="1397000"/>
          <a:ext cx="662473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534678"/>
              </p:ext>
            </p:extLst>
          </p:nvPr>
        </p:nvGraphicFramePr>
        <p:xfrm>
          <a:off x="1115616" y="2996952"/>
          <a:ext cx="66967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922615"/>
              </p:ext>
            </p:extLst>
          </p:nvPr>
        </p:nvGraphicFramePr>
        <p:xfrm>
          <a:off x="7740352" y="1407056"/>
          <a:ext cx="59972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9728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175424"/>
              </p:ext>
            </p:extLst>
          </p:nvPr>
        </p:nvGraphicFramePr>
        <p:xfrm>
          <a:off x="1524000" y="1381865"/>
          <a:ext cx="6096000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+ 2 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3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+ 3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=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–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–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 –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4 + 10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 + 10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6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0411575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 +         = 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14 -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      = 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          =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14 -        = 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 </a:t>
                      </a:r>
                      <a:r>
                        <a:rPr lang="cs-CZ" baseline="0" dirty="0" smtClean="0"/>
                        <a:t>+            = 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13 -        =  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</a:t>
                      </a:r>
                      <a:r>
                        <a:rPr lang="cs-CZ" baseline="0" dirty="0" smtClean="0"/>
                        <a:t>          = 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r>
                        <a:rPr lang="cs-CZ" baseline="0" dirty="0" smtClean="0"/>
                        <a:t> -         = 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2+</a:t>
                      </a:r>
                      <a:r>
                        <a:rPr lang="cs-CZ" baseline="0" dirty="0" smtClean="0"/>
                        <a:t>             = 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14 -         = 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12+           = 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12 -</a:t>
                      </a:r>
                      <a:r>
                        <a:rPr lang="cs-CZ" baseline="0" dirty="0" smtClean="0"/>
                        <a:t>         = 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11+           =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14 -         = 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          = 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12 -          =</a:t>
                      </a:r>
                      <a:r>
                        <a:rPr lang="cs-CZ" baseline="0" dirty="0" smtClean="0"/>
                        <a:t> 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 +          =</a:t>
                      </a:r>
                      <a:r>
                        <a:rPr lang="cs-CZ" baseline="0" dirty="0" smtClean="0"/>
                        <a:t>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10 -       </a:t>
                      </a:r>
                      <a:r>
                        <a:rPr lang="cs-CZ" baseline="0" dirty="0" smtClean="0"/>
                        <a:t>   = 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+          =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12 - </a:t>
                      </a:r>
                      <a:r>
                        <a:rPr lang="cs-CZ" baseline="0" dirty="0" smtClean="0"/>
                        <a:t>         = 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94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" y="150344"/>
            <a:ext cx="8229600" cy="640871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napiš, kolik je zde srdíček.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236296" y="5373216"/>
            <a:ext cx="1440737" cy="11555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6084168" y="324562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4355976" y="129391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611560" y="1052736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Srdce 20"/>
          <p:cNvSpPr/>
          <p:nvPr/>
        </p:nvSpPr>
        <p:spPr>
          <a:xfrm>
            <a:off x="1068760" y="2590056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2" name="Srdce 21"/>
          <p:cNvSpPr/>
          <p:nvPr/>
        </p:nvSpPr>
        <p:spPr>
          <a:xfrm>
            <a:off x="2483768" y="1293912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Srdce 22"/>
          <p:cNvSpPr/>
          <p:nvPr/>
        </p:nvSpPr>
        <p:spPr>
          <a:xfrm>
            <a:off x="7499464" y="1293912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4211960" y="4654870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5" name="Srdce 24"/>
          <p:cNvSpPr/>
          <p:nvPr/>
        </p:nvSpPr>
        <p:spPr>
          <a:xfrm>
            <a:off x="2841735" y="2893295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7299654" y="3354700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2464635" y="4285662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/>
          <p:cNvSpPr/>
          <p:nvPr/>
        </p:nvSpPr>
        <p:spPr>
          <a:xfrm>
            <a:off x="802432" y="4057939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5693395" y="4912917"/>
            <a:ext cx="914400" cy="914400"/>
          </a:xfrm>
          <a:prstGeom prst="heart">
            <a:avLst/>
          </a:prstGeom>
          <a:solidFill>
            <a:srgbClr val="00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/>
          <p:cNvSpPr/>
          <p:nvPr/>
        </p:nvSpPr>
        <p:spPr>
          <a:xfrm>
            <a:off x="4499992" y="2608970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rdce 33"/>
          <p:cNvSpPr/>
          <p:nvPr/>
        </p:nvSpPr>
        <p:spPr>
          <a:xfrm>
            <a:off x="6085483" y="129391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32" y="188640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6" name="Ovál 5"/>
          <p:cNvSpPr/>
          <p:nvPr/>
        </p:nvSpPr>
        <p:spPr>
          <a:xfrm>
            <a:off x="1115616" y="1444545"/>
            <a:ext cx="309634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 10+4           10+1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98008" y="5012020"/>
            <a:ext cx="3427903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C00000"/>
                </a:solidFill>
              </a:rPr>
              <a:t>+10          10+3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228184" y="3788322"/>
            <a:ext cx="2498576" cy="10584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12+2         10+4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88024" y="908720"/>
            <a:ext cx="3290664" cy="12961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10+4                10+3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65970" y="3310564"/>
            <a:ext cx="3096344" cy="9555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4</a:t>
            </a:r>
            <a:r>
              <a:rPr lang="cs-CZ" dirty="0" smtClean="0">
                <a:solidFill>
                  <a:srgbClr val="C00000"/>
                </a:solidFill>
              </a:rPr>
              <a:t>+10           </a:t>
            </a:r>
            <a:r>
              <a:rPr lang="cs-CZ" dirty="0">
                <a:solidFill>
                  <a:srgbClr val="C00000"/>
                </a:solidFill>
              </a:rPr>
              <a:t>3</a:t>
            </a:r>
            <a:r>
              <a:rPr lang="cs-CZ" dirty="0" smtClean="0">
                <a:solidFill>
                  <a:srgbClr val="C00000"/>
                </a:solidFill>
              </a:rPr>
              <a:t>+10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467</TotalTime>
  <Words>314</Words>
  <Application>Microsoft Office PowerPoint</Application>
  <PresentationFormat>Předvádění na obrazovce (4:3)</PresentationFormat>
  <Paragraphs>95</Paragraphs>
  <Slides>10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User</cp:lastModifiedBy>
  <cp:revision>51</cp:revision>
  <cp:lastPrinted>2011-11-07T13:07:31Z</cp:lastPrinted>
  <dcterms:created xsi:type="dcterms:W3CDTF">2011-11-02T10:29:00Z</dcterms:created>
  <dcterms:modified xsi:type="dcterms:W3CDTF">2012-06-24T13:08:39Z</dcterms:modified>
</cp:coreProperties>
</file>