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58" r:id="rId3"/>
    <p:sldId id="259" r:id="rId4"/>
    <p:sldId id="266" r:id="rId5"/>
    <p:sldId id="261" r:id="rId6"/>
    <p:sldId id="264" r:id="rId7"/>
    <p:sldId id="265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08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92955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776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14 - tajenka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dvaceti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úkolem je vyřešit uvedené příklady a podle výsledku doplnit příslušná</a:t>
            </a:r>
          </a:p>
          <a:p>
            <a:pPr marL="0" indent="0">
              <a:buNone/>
            </a:pPr>
            <a:r>
              <a:rPr lang="cs-CZ" sz="2000" dirty="0" smtClean="0"/>
              <a:t>            písmena </a:t>
            </a:r>
            <a:r>
              <a:rPr lang="cs-CZ" sz="2000" dirty="0"/>
              <a:t>do tabulky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společně si připomeneme číslo :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14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8579296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 a přiřaď k číslu písmeno.</a:t>
            </a:r>
          </a:p>
          <a:p>
            <a:pPr marL="0" indent="0">
              <a:buNone/>
            </a:pPr>
            <a:r>
              <a:rPr lang="cs-CZ" sz="2000" dirty="0" smtClean="0"/>
              <a:t>1 – C               7 – E</a:t>
            </a:r>
          </a:p>
          <a:p>
            <a:pPr marL="0" indent="0">
              <a:buNone/>
            </a:pPr>
            <a:r>
              <a:rPr lang="cs-CZ" sz="2000" dirty="0" smtClean="0"/>
              <a:t>2 – T               8 – L</a:t>
            </a:r>
          </a:p>
          <a:p>
            <a:pPr marL="0" indent="0">
              <a:buNone/>
            </a:pPr>
            <a:r>
              <a:rPr lang="cs-CZ" sz="2000" dirty="0" smtClean="0"/>
              <a:t>3 – K               9 – H</a:t>
            </a:r>
          </a:p>
          <a:p>
            <a:pPr marL="0" indent="0">
              <a:buNone/>
            </a:pPr>
            <a:r>
              <a:rPr lang="cs-CZ" sz="2000" dirty="0" smtClean="0"/>
              <a:t>4 – A             11 – N</a:t>
            </a:r>
          </a:p>
          <a:p>
            <a:pPr marL="0" indent="0">
              <a:buNone/>
            </a:pPr>
            <a:r>
              <a:rPr lang="cs-CZ" sz="2000" dirty="0" smtClean="0"/>
              <a:t>5 – Á             12 – R</a:t>
            </a:r>
          </a:p>
          <a:p>
            <a:pPr marL="0" indent="0">
              <a:buNone/>
            </a:pPr>
            <a:r>
              <a:rPr lang="cs-CZ" sz="2000" dirty="0" smtClean="0"/>
              <a:t>6 – J              14 – Č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283400"/>
              </p:ext>
            </p:extLst>
          </p:nvPr>
        </p:nvGraphicFramePr>
        <p:xfrm>
          <a:off x="1835696" y="5157192"/>
          <a:ext cx="7104112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007"/>
                <a:gridCol w="444007"/>
                <a:gridCol w="444007"/>
                <a:gridCol w="444007"/>
                <a:gridCol w="444007"/>
                <a:gridCol w="444007"/>
                <a:gridCol w="444007"/>
                <a:gridCol w="444007"/>
                <a:gridCol w="444007"/>
                <a:gridCol w="444007"/>
                <a:gridCol w="444007"/>
                <a:gridCol w="444007"/>
                <a:gridCol w="444007"/>
                <a:gridCol w="444007"/>
                <a:gridCol w="444007"/>
                <a:gridCol w="44400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1507444"/>
              </p:ext>
            </p:extLst>
          </p:nvPr>
        </p:nvGraphicFramePr>
        <p:xfrm>
          <a:off x="2267744" y="1412776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0" dirty="0" smtClean="0"/>
                        <a:t>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– 6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10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+ 0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 – 10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 –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0192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 tajenky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Čtrnáctka je lehká .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</a:t>
            </a:r>
          </a:p>
          <a:p>
            <a:pPr marL="0" indent="0">
              <a:buNone/>
            </a:pPr>
            <a:r>
              <a:rPr lang="cs-CZ" sz="2000" dirty="0" smtClean="0"/>
              <a:t>Napiš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14__________________________________________________________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174</TotalTime>
  <Words>235</Words>
  <Application>Microsoft Office PowerPoint</Application>
  <PresentationFormat>Předvádění na obrazovce (4:3)</PresentationFormat>
  <Paragraphs>71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31</cp:revision>
  <cp:lastPrinted>2011-11-07T13:07:31Z</cp:lastPrinted>
  <dcterms:created xsi:type="dcterms:W3CDTF">2011-11-02T10:29:00Z</dcterms:created>
  <dcterms:modified xsi:type="dcterms:W3CDTF">2012-06-09T19:57:29Z</dcterms:modified>
</cp:coreProperties>
</file>