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81462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15 -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15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k číslu písmeno, vyplň tajenku.</a:t>
            </a:r>
          </a:p>
          <a:p>
            <a:pPr marL="0" indent="0">
              <a:buNone/>
            </a:pPr>
            <a:r>
              <a:rPr lang="cs-CZ" sz="2000" dirty="0" smtClean="0"/>
              <a:t> 0 – E             1 – M</a:t>
            </a:r>
          </a:p>
          <a:p>
            <a:pPr marL="0" indent="0">
              <a:buNone/>
            </a:pPr>
            <a:r>
              <a:rPr lang="cs-CZ" sz="2000" dirty="0" smtClean="0"/>
              <a:t> 2 – T             3 – Í</a:t>
            </a:r>
          </a:p>
          <a:p>
            <a:pPr marL="0" indent="0">
              <a:buNone/>
            </a:pPr>
            <a:r>
              <a:rPr lang="cs-CZ" sz="2000" dirty="0" smtClean="0"/>
              <a:t> 4 – Č             5 – O</a:t>
            </a:r>
          </a:p>
          <a:p>
            <a:pPr marL="0" indent="0">
              <a:buNone/>
            </a:pPr>
            <a:r>
              <a:rPr lang="cs-CZ" sz="2000" dirty="0" smtClean="0"/>
              <a:t> 6 – P             7 – I</a:t>
            </a:r>
          </a:p>
          <a:p>
            <a:pPr marL="0" indent="0">
              <a:buNone/>
            </a:pPr>
            <a:r>
              <a:rPr lang="cs-CZ" sz="2000" dirty="0" smtClean="0"/>
              <a:t> 8 – D             9 – Á</a:t>
            </a:r>
          </a:p>
          <a:p>
            <a:pPr marL="0" indent="0">
              <a:buNone/>
            </a:pPr>
            <a:r>
              <a:rPr lang="cs-CZ" sz="2000" dirty="0" smtClean="0"/>
              <a:t>10 – R          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743188"/>
              </p:ext>
            </p:extLst>
          </p:nvPr>
        </p:nvGraphicFramePr>
        <p:xfrm>
          <a:off x="2411760" y="5373216"/>
          <a:ext cx="6528045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  <a:gridCol w="43520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1438182"/>
              </p:ext>
            </p:extLst>
          </p:nvPr>
        </p:nvGraphicFramePr>
        <p:xfrm>
          <a:off x="2843808" y="1556792"/>
          <a:ext cx="6096000" cy="2618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+ 2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 – 7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+ 1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+ 2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+ 4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– 7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+ 3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– 5</a:t>
                      </a:r>
                      <a:r>
                        <a:rPr lang="cs-CZ" baseline="0" dirty="0" smtClean="0"/>
                        <a:t>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824">
                <a:tc>
                  <a:txBody>
                    <a:bodyPr/>
                    <a:lstStyle/>
                    <a:p>
                      <a:r>
                        <a:rPr lang="cs-CZ" dirty="0" smtClean="0"/>
                        <a:t>8 – 3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+ 7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 – 2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– 4 =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4398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Rádi počítáme do 15.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15__________________________________________________________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196</TotalTime>
  <Words>233</Words>
  <Application>Microsoft Office PowerPoint</Application>
  <PresentationFormat>Předvádění na obrazovce (4:3)</PresentationFormat>
  <Paragraphs>70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35</cp:revision>
  <cp:lastPrinted>2011-11-07T13:07:31Z</cp:lastPrinted>
  <dcterms:created xsi:type="dcterms:W3CDTF">2011-11-02T10:29:00Z</dcterms:created>
  <dcterms:modified xsi:type="dcterms:W3CDTF">2012-06-09T19:57:56Z</dcterms:modified>
</cp:coreProperties>
</file>