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7" r:id="rId2"/>
    <p:sldId id="258" r:id="rId3"/>
    <p:sldId id="259" r:id="rId4"/>
    <p:sldId id="266" r:id="rId5"/>
    <p:sldId id="272" r:id="rId6"/>
    <p:sldId id="267" r:id="rId7"/>
    <p:sldId id="271" r:id="rId8"/>
    <p:sldId id="273" r:id="rId9"/>
    <p:sldId id="269" r:id="rId10"/>
    <p:sldId id="270" r:id="rId11"/>
    <p:sldId id="264" r:id="rId12"/>
    <p:sldId id="265" r:id="rId13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95589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šestnácti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16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16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16.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16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2294171"/>
              </p:ext>
            </p:extLst>
          </p:nvPr>
        </p:nvGraphicFramePr>
        <p:xfrm>
          <a:off x="395536" y="1772816"/>
          <a:ext cx="7200792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  <a:gridCol w="423576"/>
              </a:tblGrid>
              <a:tr h="375816">
                <a:tc>
                  <a:txBody>
                    <a:bodyPr/>
                    <a:lstStyle/>
                    <a:p>
                      <a:r>
                        <a:rPr lang="cs-CZ" dirty="0" smtClean="0"/>
                        <a:t>  0                     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6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302276"/>
              </p:ext>
            </p:extLst>
          </p:nvPr>
        </p:nvGraphicFramePr>
        <p:xfrm>
          <a:off x="395540" y="3212976"/>
          <a:ext cx="724812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  <a:gridCol w="42636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6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kroužky podle počtu.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019025"/>
              </p:ext>
            </p:extLst>
          </p:nvPr>
        </p:nvGraphicFramePr>
        <p:xfrm>
          <a:off x="1043608" y="2348880"/>
          <a:ext cx="6552728" cy="1844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61206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492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r>
                        <a:rPr lang="cs-CZ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O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14973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4763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8596643"/>
              </p:ext>
            </p:extLst>
          </p:nvPr>
        </p:nvGraphicFramePr>
        <p:xfrm>
          <a:off x="1524000" y="1381865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+ 2 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+ 5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=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–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+ 6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+ 0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 –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 + 11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 + 12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6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6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789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976044" y="26369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861964" y="26369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433244" y="17225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88024" y="26369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702424" y="26369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5221328" y="17225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49964" y="5636096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777141" y="5639205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1332018" y="4724805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63420" y="5636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5734352" y="563920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5364088" y="47216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940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0300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72816" y="909378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9904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9048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47656" y="10024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944416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857859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747984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53535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3401616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150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94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3001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37730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39952" y="292494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71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299" y="300100"/>
            <a:ext cx="8229600" cy="6408712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obdélníků.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inus 1"/>
          <p:cNvSpPr/>
          <p:nvPr/>
        </p:nvSpPr>
        <p:spPr>
          <a:xfrm>
            <a:off x="1068760" y="242433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971600" y="141277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2339752" y="1124744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4644008" y="141277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inus 7"/>
          <p:cNvSpPr/>
          <p:nvPr/>
        </p:nvSpPr>
        <p:spPr>
          <a:xfrm>
            <a:off x="7956664" y="141277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inus 8"/>
          <p:cNvSpPr/>
          <p:nvPr/>
        </p:nvSpPr>
        <p:spPr>
          <a:xfrm>
            <a:off x="3347864" y="242433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inus 9"/>
          <p:cNvSpPr/>
          <p:nvPr/>
        </p:nvSpPr>
        <p:spPr>
          <a:xfrm>
            <a:off x="483409" y="4275498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inus 10"/>
          <p:cNvSpPr/>
          <p:nvPr/>
        </p:nvSpPr>
        <p:spPr>
          <a:xfrm>
            <a:off x="7422903" y="253975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inus 13"/>
          <p:cNvSpPr/>
          <p:nvPr/>
        </p:nvSpPr>
        <p:spPr>
          <a:xfrm>
            <a:off x="6084168" y="537321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inus 15"/>
          <p:cNvSpPr/>
          <p:nvPr/>
        </p:nvSpPr>
        <p:spPr>
          <a:xfrm>
            <a:off x="4427984" y="515719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inus 16"/>
          <p:cNvSpPr/>
          <p:nvPr/>
        </p:nvSpPr>
        <p:spPr>
          <a:xfrm>
            <a:off x="1886000" y="537321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inus 26"/>
          <p:cNvSpPr/>
          <p:nvPr/>
        </p:nvSpPr>
        <p:spPr>
          <a:xfrm>
            <a:off x="6012160" y="379593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inus 27"/>
          <p:cNvSpPr/>
          <p:nvPr/>
        </p:nvSpPr>
        <p:spPr>
          <a:xfrm>
            <a:off x="4139952" y="417423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inus 34"/>
          <p:cNvSpPr/>
          <p:nvPr/>
        </p:nvSpPr>
        <p:spPr>
          <a:xfrm>
            <a:off x="6141188" y="667544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inus 35"/>
          <p:cNvSpPr/>
          <p:nvPr/>
        </p:nvSpPr>
        <p:spPr>
          <a:xfrm>
            <a:off x="5342384" y="288153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inus 36"/>
          <p:cNvSpPr/>
          <p:nvPr/>
        </p:nvSpPr>
        <p:spPr>
          <a:xfrm>
            <a:off x="2555776" y="3645024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32" y="188640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2" name="Vývojový diagram: ukončení 1"/>
          <p:cNvSpPr/>
          <p:nvPr/>
        </p:nvSpPr>
        <p:spPr>
          <a:xfrm>
            <a:off x="539552" y="1700808"/>
            <a:ext cx="2531062" cy="86409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10+6          10+2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ukončení 3"/>
          <p:cNvSpPr/>
          <p:nvPr/>
        </p:nvSpPr>
        <p:spPr>
          <a:xfrm>
            <a:off x="4716016" y="1700808"/>
            <a:ext cx="2952328" cy="72008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3+10              12+4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4067944" y="5693822"/>
            <a:ext cx="3841576" cy="75951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15-3           16-2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ukončení 9"/>
          <p:cNvSpPr/>
          <p:nvPr/>
        </p:nvSpPr>
        <p:spPr>
          <a:xfrm>
            <a:off x="3703609" y="3666616"/>
            <a:ext cx="2808312" cy="91451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11+4               15+0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ukončení 11"/>
          <p:cNvSpPr/>
          <p:nvPr/>
        </p:nvSpPr>
        <p:spPr>
          <a:xfrm>
            <a:off x="323528" y="5380076"/>
            <a:ext cx="2747086" cy="92924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14-2           12-1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511</TotalTime>
  <Words>309</Words>
  <Application>Microsoft Office PowerPoint</Application>
  <PresentationFormat>Předvádění na obrazovce (4:3)</PresentationFormat>
  <Paragraphs>105</Paragraphs>
  <Slides>12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54</cp:revision>
  <cp:lastPrinted>2011-11-07T13:07:31Z</cp:lastPrinted>
  <dcterms:created xsi:type="dcterms:W3CDTF">2011-11-02T10:29:00Z</dcterms:created>
  <dcterms:modified xsi:type="dcterms:W3CDTF">2012-06-09T20:05:34Z</dcterms:modified>
</cp:coreProperties>
</file>