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7" r:id="rId2"/>
    <p:sldId id="258" r:id="rId3"/>
    <p:sldId id="259" r:id="rId4"/>
    <p:sldId id="266" r:id="rId5"/>
    <p:sldId id="261" r:id="rId6"/>
    <p:sldId id="264" r:id="rId7"/>
    <p:sldId id="265" r:id="rId8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99"/>
    <a:srgbClr val="FFCCFF"/>
    <a:srgbClr val="FF33CC"/>
    <a:srgbClr val="66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14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14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206556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7231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17- tajenka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dvaceti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-trénují 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úkolem je vyřešit uvedené příklady a podle výsledku doplnit příslušná</a:t>
            </a:r>
          </a:p>
          <a:p>
            <a:pPr marL="0" indent="0">
              <a:buNone/>
            </a:pPr>
            <a:r>
              <a:rPr lang="cs-CZ" sz="2000" dirty="0" smtClean="0"/>
              <a:t>            písmena </a:t>
            </a:r>
            <a:r>
              <a:rPr lang="cs-CZ" sz="2000" dirty="0"/>
              <a:t>do tabulky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společně si připomeneme číslo :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17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Vypočítej a přiřaď k číslu písmeno, vyplň tajenku.</a:t>
            </a:r>
          </a:p>
          <a:p>
            <a:pPr marL="0" indent="0">
              <a:buNone/>
            </a:pPr>
            <a:r>
              <a:rPr lang="cs-CZ" sz="2000" dirty="0" smtClean="0"/>
              <a:t> 0 – O              1 – D</a:t>
            </a:r>
          </a:p>
          <a:p>
            <a:pPr marL="0" indent="0">
              <a:buNone/>
            </a:pPr>
            <a:r>
              <a:rPr lang="cs-CZ" sz="2000" dirty="0" smtClean="0"/>
              <a:t> 2 – M             3 – Á</a:t>
            </a:r>
          </a:p>
          <a:p>
            <a:pPr marL="0" indent="0">
              <a:buNone/>
            </a:pPr>
            <a:r>
              <a:rPr lang="cs-CZ" sz="2000" dirty="0" smtClean="0"/>
              <a:t> 4 – T               5 – Í</a:t>
            </a:r>
          </a:p>
          <a:p>
            <a:pPr marL="0" indent="0">
              <a:buNone/>
            </a:pPr>
            <a:r>
              <a:rPr lang="cs-CZ" sz="2000" dirty="0" smtClean="0"/>
              <a:t> 6 – Ě               7 – N </a:t>
            </a:r>
          </a:p>
          <a:p>
            <a:pPr marL="0" indent="0">
              <a:buNone/>
            </a:pPr>
            <a:r>
              <a:rPr lang="cs-CZ" sz="2000" dirty="0" smtClean="0"/>
              <a:t> 8 – Č               9 – E</a:t>
            </a:r>
          </a:p>
          <a:p>
            <a:pPr marL="0" indent="0">
              <a:buNone/>
            </a:pPr>
            <a:r>
              <a:rPr lang="cs-CZ" sz="2000" dirty="0" smtClean="0"/>
              <a:t>10 – L             11 – O </a:t>
            </a:r>
          </a:p>
          <a:p>
            <a:pPr marL="0" indent="0">
              <a:buNone/>
            </a:pPr>
            <a:r>
              <a:rPr lang="cs-CZ" sz="2000" dirty="0" smtClean="0"/>
              <a:t>12 – P             13 – S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1633887"/>
              </p:ext>
            </p:extLst>
          </p:nvPr>
        </p:nvGraphicFramePr>
        <p:xfrm>
          <a:off x="755576" y="5589240"/>
          <a:ext cx="8136902" cy="735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258"/>
                <a:gridCol w="428258"/>
                <a:gridCol w="428258"/>
                <a:gridCol w="428258"/>
                <a:gridCol w="428258"/>
                <a:gridCol w="428258"/>
                <a:gridCol w="428258"/>
                <a:gridCol w="428258"/>
                <a:gridCol w="428258"/>
                <a:gridCol w="428258"/>
                <a:gridCol w="428258"/>
                <a:gridCol w="428258"/>
                <a:gridCol w="428258"/>
                <a:gridCol w="428258"/>
                <a:gridCol w="428258"/>
                <a:gridCol w="428258"/>
                <a:gridCol w="428258"/>
                <a:gridCol w="428258"/>
                <a:gridCol w="428258"/>
              </a:tblGrid>
              <a:tr h="367928"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792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17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6730047"/>
              </p:ext>
            </p:extLst>
          </p:nvPr>
        </p:nvGraphicFramePr>
        <p:xfrm>
          <a:off x="2771800" y="1628800"/>
          <a:ext cx="60960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 + 3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 + 2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 – 5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 + 2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+ 3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14 –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–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–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– 5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 –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–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 –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+ 6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 + 1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0793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 tajenky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Společně počítáme do 17 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</a:t>
            </a:r>
          </a:p>
          <a:p>
            <a:pPr marL="0" indent="0">
              <a:buNone/>
            </a:pPr>
            <a:r>
              <a:rPr lang="cs-CZ" sz="2000" dirty="0" smtClean="0"/>
              <a:t>Napiš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17__________________________________________________________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199</TotalTime>
  <Words>260</Words>
  <Application>Microsoft Office PowerPoint</Application>
  <PresentationFormat>Předvádění na obrazovce (4:3)</PresentationFormat>
  <Paragraphs>77</Paragraphs>
  <Slides>7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34</cp:revision>
  <cp:lastPrinted>2011-11-07T13:07:31Z</cp:lastPrinted>
  <dcterms:created xsi:type="dcterms:W3CDTF">2011-11-02T10:29:00Z</dcterms:created>
  <dcterms:modified xsi:type="dcterms:W3CDTF">2012-06-09T19:59:28Z</dcterms:modified>
</cp:coreProperties>
</file>